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8" r:id="rId4"/>
    <p:sldId id="312" r:id="rId5"/>
    <p:sldId id="313" r:id="rId6"/>
    <p:sldId id="279" r:id="rId7"/>
    <p:sldId id="314" r:id="rId8"/>
    <p:sldId id="315" r:id="rId9"/>
    <p:sldId id="311" r:id="rId10"/>
    <p:sldId id="316" r:id="rId11"/>
    <p:sldId id="317" r:id="rId12"/>
    <p:sldId id="27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0033"/>
    <a:srgbClr val="CC3300"/>
    <a:srgbClr val="4D4D4D"/>
    <a:srgbClr val="800000"/>
    <a:srgbClr val="660033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5" autoAdjust="0"/>
    <p:restoredTop sz="37739" autoAdjust="0"/>
  </p:normalViewPr>
  <p:slideViewPr>
    <p:cSldViewPr snapToGrid="0">
      <p:cViewPr varScale="1">
        <p:scale>
          <a:sx n="31" d="100"/>
          <a:sy n="31" d="100"/>
        </p:scale>
        <p:origin x="576" y="60"/>
      </p:cViewPr>
      <p:guideLst/>
    </p:cSldViewPr>
  </p:slideViewPr>
  <p:notesTextViewPr>
    <p:cViewPr>
      <p:scale>
        <a:sx n="250" d="100"/>
        <a:sy n="2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30122-7F66-47C9-91A1-65A430FA7A1E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44F76-C23F-496A-BF78-F762963D3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 rtl="0">
              <a:buFont typeface="Wingdings" panose="05000000000000000000" pitchFamily="2" charset="2"/>
              <a:buNone/>
            </a:pPr>
            <a:r>
              <a:rPr lang="en-US" b="0" noProof="0" dirty="0"/>
              <a:t>	My passion is </a:t>
            </a:r>
            <a:r>
              <a:rPr lang="en-US" b="1" noProof="0" dirty="0"/>
              <a:t>leading</a:t>
            </a:r>
            <a:r>
              <a:rPr lang="en-US" b="0" baseline="0" noProof="0" dirty="0"/>
              <a:t> others to Christ.    </a:t>
            </a:r>
            <a:r>
              <a:rPr lang="en-US" b="0" i="1" u="sng" baseline="0" noProof="0" dirty="0"/>
              <a:t>He alone can save</a:t>
            </a:r>
            <a:r>
              <a:rPr lang="en-US" b="0" i="1" baseline="0" noProof="0" dirty="0"/>
              <a:t> !</a:t>
            </a:r>
            <a:endParaRPr lang="en-US" b="0" i="1" noProof="0" dirty="0"/>
          </a:p>
          <a:p>
            <a:pPr marL="0" indent="0" defTabSz="173736" rtl="0">
              <a:buFont typeface="Wingdings" panose="05000000000000000000" pitchFamily="2" charset="2"/>
              <a:buNone/>
            </a:pPr>
            <a:r>
              <a:rPr lang="en-US" b="1" noProof="0" dirty="0"/>
              <a:t>	Heb2:3</a:t>
            </a:r>
            <a:r>
              <a:rPr lang="en-US" baseline="0" noProof="0" dirty="0"/>
              <a:t> says, “H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ow will we escape if we neglect so great a salvation ?”</a:t>
            </a:r>
          </a:p>
          <a:p>
            <a:pPr marL="0" marR="0" lvl="0" indent="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aseline="0" noProof="0" dirty="0"/>
              <a:t>	</a:t>
            </a:r>
            <a:r>
              <a:rPr lang="en-US" b="1" i="1" baseline="0" noProof="0" dirty="0"/>
              <a:t>What’s so great </a:t>
            </a:r>
            <a:r>
              <a:rPr lang="en-US" baseline="0" noProof="0" dirty="0"/>
              <a:t>about our salvation ?</a:t>
            </a:r>
            <a:endParaRPr lang="en-US" noProof="0" dirty="0"/>
          </a:p>
          <a:p>
            <a:pPr marL="0" marR="0" lvl="0" indent="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noProof="0" dirty="0"/>
              <a:t>	Let’s read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Ezekiel 36:25-27</a:t>
            </a:r>
            <a:r>
              <a:rPr lang="en-US" noProof="0" dirty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186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909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12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93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 rtl="0">
              <a:buFont typeface="Wingdings" panose="05000000000000000000" pitchFamily="2" charset="2"/>
              <a:buNone/>
            </a:pPr>
            <a:r>
              <a:rPr lang="en-US" noProof="0" dirty="0"/>
              <a:t>	I</a:t>
            </a:r>
            <a:r>
              <a:rPr lang="en-US" baseline="0" noProof="0" dirty="0"/>
              <a:t> have prepared a two page </a:t>
            </a:r>
            <a:r>
              <a:rPr lang="en-US" b="1" baseline="0" noProof="0" dirty="0"/>
              <a:t>list of key words </a:t>
            </a:r>
            <a:r>
              <a:rPr lang="en-US" baseline="0" noProof="0" dirty="0"/>
              <a:t>the Bible uses about personal salvation.</a:t>
            </a:r>
          </a:p>
          <a:p>
            <a:pPr marL="0" indent="-171450" defTabSz="173736" rtl="0">
              <a:buFont typeface="Wingdings" panose="05000000000000000000" pitchFamily="2" charset="2"/>
              <a:buChar char="Ø"/>
            </a:pPr>
            <a:r>
              <a:rPr lang="en-US" noProof="0" dirty="0"/>
              <a:t>One of those great miracles is </a:t>
            </a:r>
            <a:r>
              <a:rPr lang="en-US" b="1" noProof="0" dirty="0"/>
              <a:t>baptism</a:t>
            </a:r>
            <a:r>
              <a:rPr lang="en-US" noProof="0" dirty="0"/>
              <a:t> by</a:t>
            </a:r>
            <a:r>
              <a:rPr lang="en-US" baseline="0" noProof="0" dirty="0"/>
              <a:t> the Spirit of God [re</a:t>
            </a:r>
          </a:p>
          <a:p>
            <a:pPr marL="0" indent="-171450" defTabSz="173736" rtl="0">
              <a:buFont typeface="Wingdings" panose="05000000000000000000" pitchFamily="2" charset="2"/>
              <a:buChar char="Ø"/>
            </a:pPr>
            <a:r>
              <a:rPr lang="en-US" baseline="0" noProof="0" dirty="0"/>
              <a:t>Let’s ask the </a:t>
            </a:r>
            <a:r>
              <a:rPr lang="en-US" baseline="0" noProof="0" dirty="0" err="1"/>
              <a:t>Bble</a:t>
            </a:r>
            <a:r>
              <a:rPr lang="en-US" baseline="0" noProof="0" dirty="0"/>
              <a:t> </a:t>
            </a:r>
            <a:r>
              <a:rPr lang="en-US" b="1" baseline="0" noProof="0" dirty="0"/>
              <a:t>3</a:t>
            </a:r>
            <a:r>
              <a:rPr lang="en-US" baseline="0" noProof="0" dirty="0"/>
              <a:t> </a:t>
            </a:r>
            <a:r>
              <a:rPr lang="en-US" b="1" baseline="0" noProof="0" dirty="0"/>
              <a:t>ques</a:t>
            </a:r>
            <a:r>
              <a:rPr lang="en-US" b="0" baseline="0" noProof="0" dirty="0"/>
              <a:t>[read</a:t>
            </a:r>
            <a:endParaRPr lang="en-US" b="1" baseline="0" noProof="0" dirty="0"/>
          </a:p>
          <a:p>
            <a:pPr marL="0" indent="-171450" defTabSz="173736" rtl="0">
              <a:buFont typeface="Wingdings" panose="05000000000000000000" pitchFamily="2" charset="2"/>
              <a:buChar char="Ø"/>
            </a:pPr>
            <a:r>
              <a:rPr lang="en-US" b="0" i="1" u="sng" noProof="0" dirty="0"/>
              <a:t>One thing is sure</a:t>
            </a:r>
            <a:r>
              <a:rPr lang="en-US" noProof="0" dirty="0"/>
              <a:t>:</a:t>
            </a:r>
            <a:r>
              <a:rPr lang="en-US" baseline="0" noProof="0" dirty="0"/>
              <a:t> </a:t>
            </a:r>
            <a:r>
              <a:rPr lang="en-US" b="1" baseline="0" noProof="0" dirty="0"/>
              <a:t>all</a:t>
            </a:r>
            <a:r>
              <a:rPr lang="en-US" baseline="0" noProof="0" dirty="0"/>
              <a:t> who are truly saved have been baptized.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5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52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510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920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617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545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741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029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7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3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0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47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7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76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43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0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4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82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CE1B-B2D2-4E1F-89AF-E19E6F4D890C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39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“Him who is the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even Christ, from whom the whole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being fitted and held </a:t>
            </a:r>
            <a:r>
              <a:rPr lang="en-US" sz="48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together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causes the growth of the body.” </a:t>
            </a:r>
            <a:r>
              <a:rPr lang="en-US" sz="42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4:15-16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unites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 to Christ.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is the Head of the body.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781878"/>
            <a:ext cx="4149968" cy="525220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it affect me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04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“So we, who are many, are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body in Christ, and individually members one of another.” 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12:5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unites me to all true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Christians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one in the Lord.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781878"/>
            <a:ext cx="4149968" cy="525220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it affect me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77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Review, React, Return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" y="6034088"/>
            <a:ext cx="12191999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www.AzBible.yolasite.com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040524"/>
            <a:ext cx="4149968" cy="4993563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is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does it affect me 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6:4 </a:t>
            </a: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says baptism by God’s Spirit is a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miracle</a:t>
            </a: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Corinthians 12:13 </a:t>
            </a: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says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are truly saved are baptized by the Holy Spirit.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Colossians 2:12 </a:t>
            </a: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says baptism by the Holy Spirit </a:t>
            </a:r>
            <a:r>
              <a:rPr lang="en-US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unites</a:t>
            </a:r>
            <a:r>
              <a:rPr lang="en-US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 to Christ &amp; His body of the saved</a:t>
            </a:r>
          </a:p>
        </p:txBody>
      </p:sp>
    </p:spTree>
    <p:extLst>
      <p:ext uri="{BB962C8B-B14F-4D97-AF65-F5344CB8AC3E}">
        <p14:creationId xmlns:p14="http://schemas.microsoft.com/office/powerpoint/2010/main" val="81247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uiExpand="1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“By one Spirit we were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baptized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into one body.”      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Corinthians 12:13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“So great a salvation !”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2v3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true Christians receive it.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324303"/>
            <a:ext cx="4149968" cy="4709784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it 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it affect me ?</a:t>
            </a:r>
          </a:p>
          <a:p>
            <a:pPr marL="0" indent="0">
              <a:buNone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 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the baptizer said,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"I baptized you with water;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 will baptize you with the Holy Spirit."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1:8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baptism with water.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baptism is just an image.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781878"/>
            <a:ext cx="4149968" cy="525220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it 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it affect me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5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  <p:bldP spid="5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“We have been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buried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Him through baptism into death, so that as Christ was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the dead through the glory of the Father, so we too might walk in </a:t>
            </a:r>
            <a:r>
              <a:rPr lang="en-US" sz="4800" b="1" i="1" u="sng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newness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life.”    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6:4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a real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miracle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power of God is obvious.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781878"/>
            <a:ext cx="4149968" cy="525220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it 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it affect me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76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460992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“There is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body and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Spirit, just as also you were called in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hope of your calling;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Lord,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faith,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baptism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God and Father of all.”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4:4-6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the proof of Christian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unity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b="1" i="1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5391807"/>
            <a:ext cx="10151164" cy="1466193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Spirit is at the origin of the body of Christ.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781879"/>
            <a:ext cx="4149968" cy="460992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it 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it affect me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47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Lord Jesus Christ said,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“John baptized with water, but you will be baptized with the Holy Spirit not many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from now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."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1:5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did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occur before the Cross.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Today’s salvation is greater 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781878"/>
            <a:ext cx="4149968" cy="525220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it affect me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9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  <p:bldP spid="5" grpId="0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"And I remembered the word of the Lord, how He used to say, ‘John baptized with water, but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will be baptized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the Holy Spirit.’ ”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11:16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time was at Pentecost.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was a surprising event.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781878"/>
            <a:ext cx="4149968" cy="525220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it affect me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49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“You are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sons of God through faith in Christ Jesus. For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you who </a:t>
            </a:r>
            <a:r>
              <a:rPr lang="en-US" sz="48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baptized into Christ have clothed yourselves with Christ.”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Galatians 3:26-27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 it takes place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salvation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saved </a:t>
            </a:r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sons</a:t>
            </a:r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now </a:t>
            </a:r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781878"/>
            <a:ext cx="4149968" cy="525220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it affect me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15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“Having been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buried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Him in baptism, in which you were also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up with Him through faith… He made you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alive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together </a:t>
            </a:r>
            <a:r>
              <a:rPr lang="en-US" sz="48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Him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  <a:r>
              <a:rPr lang="en-US" sz="3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Colossians 2:12-13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spiritual </a:t>
            </a:r>
            <a:r>
              <a:rPr lang="en-US" sz="4800" b="1" i="1" u="sng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resurrection</a:t>
            </a:r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life </a:t>
            </a:r>
            <a:r>
              <a:rPr lang="en-US" sz="4800" i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depends upon </a:t>
            </a:r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His.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781878"/>
            <a:ext cx="4149968" cy="525220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it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it take place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it affect me 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45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740</Words>
  <Application>Microsoft Office PowerPoint</Application>
  <PresentationFormat>Widescreen</PresentationFormat>
  <Paragraphs>105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“So great a salvation !” Hebrews 2v3</vt:lpstr>
      <vt:lpstr>It is not baptism with water.</vt:lpstr>
      <vt:lpstr>It’s a real miracle.</vt:lpstr>
      <vt:lpstr>It is the proof of Christian unity. </vt:lpstr>
      <vt:lpstr>It did not occur before the Cross.</vt:lpstr>
      <vt:lpstr>The first time was at Pentecost.</vt:lpstr>
      <vt:lpstr>Today it takes place at salvation.</vt:lpstr>
      <vt:lpstr>It is a spiritual resurrection.</vt:lpstr>
      <vt:lpstr>It unites me to Christ.</vt:lpstr>
      <vt:lpstr>It unites me to all true Christians.</vt:lpstr>
      <vt:lpstr>Review, React, Return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Howland</dc:creator>
  <cp:lastModifiedBy>Howland</cp:lastModifiedBy>
  <cp:revision>49</cp:revision>
  <dcterms:created xsi:type="dcterms:W3CDTF">2018-04-18T09:11:47Z</dcterms:created>
  <dcterms:modified xsi:type="dcterms:W3CDTF">2018-06-06T17:27:55Z</dcterms:modified>
</cp:coreProperties>
</file>