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8" r:id="rId4"/>
    <p:sldId id="314" r:id="rId5"/>
    <p:sldId id="331" r:id="rId6"/>
    <p:sldId id="322" r:id="rId7"/>
    <p:sldId id="321" r:id="rId8"/>
    <p:sldId id="320" r:id="rId9"/>
    <p:sldId id="327" r:id="rId10"/>
    <p:sldId id="330" r:id="rId11"/>
    <p:sldId id="328" r:id="rId12"/>
    <p:sldId id="27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0033"/>
    <a:srgbClr val="CC3300"/>
    <a:srgbClr val="4D4D4D"/>
    <a:srgbClr val="800000"/>
    <a:srgbClr val="660033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60" autoAdjust="0"/>
    <p:restoredTop sz="38560" autoAdjust="0"/>
  </p:normalViewPr>
  <p:slideViewPr>
    <p:cSldViewPr snapToGrid="0">
      <p:cViewPr varScale="1">
        <p:scale>
          <a:sx n="32" d="100"/>
          <a:sy n="32" d="100"/>
        </p:scale>
        <p:origin x="1620" y="48"/>
      </p:cViewPr>
      <p:guideLst/>
    </p:cSldViewPr>
  </p:slideViewPr>
  <p:notesTextViewPr>
    <p:cViewPr>
      <p:scale>
        <a:sx n="250" d="100"/>
        <a:sy n="2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30122-7F66-47C9-91A1-65A430FA7A1E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44F76-C23F-496A-BF78-F762963D30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51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defTabSz="173736">
              <a:buFont typeface="Wingdings" pitchFamily="2" charset="2"/>
              <a:buNone/>
            </a:pPr>
            <a:r>
              <a:rPr lang="en-US" noProof="0" dirty="0"/>
              <a:t>	Let’s remember the mission of </a:t>
            </a:r>
            <a:r>
              <a:rPr lang="en-US" u="sng" noProof="0" dirty="0"/>
              <a:t>every</a:t>
            </a:r>
            <a:r>
              <a:rPr lang="en-US" noProof="0" dirty="0"/>
              <a:t> true</a:t>
            </a:r>
            <a:r>
              <a:rPr lang="en-US" baseline="0" noProof="0" dirty="0"/>
              <a:t> Christian</a:t>
            </a:r>
            <a:r>
              <a:rPr lang="en-US" noProof="0" dirty="0"/>
              <a:t> :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noProof="0" dirty="0"/>
              <a:t>1) You</a:t>
            </a:r>
            <a:r>
              <a:rPr lang="en-US" baseline="0" noProof="0" dirty="0"/>
              <a:t> will be My </a:t>
            </a:r>
            <a:r>
              <a:rPr lang="en-US" u="sng" baseline="0" noProof="0" dirty="0"/>
              <a:t>witnesses</a:t>
            </a:r>
            <a:r>
              <a:rPr lang="en-US" baseline="0" noProof="0" dirty="0"/>
              <a:t>. A1v8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2) The </a:t>
            </a:r>
            <a:r>
              <a:rPr lang="en-US" u="sng" baseline="0" noProof="0" dirty="0"/>
              <a:t>Seed</a:t>
            </a:r>
            <a:r>
              <a:rPr lang="en-US" baseline="0" noProof="0" dirty="0"/>
              <a:t> is the Word. Lk8v11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3) Become </a:t>
            </a:r>
            <a:r>
              <a:rPr lang="en-US" u="sng" baseline="0" noProof="0" dirty="0"/>
              <a:t>Fishermen</a:t>
            </a:r>
            <a:r>
              <a:rPr lang="en-US" baseline="0" noProof="0" dirty="0"/>
              <a:t>. Mk1v17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4) </a:t>
            </a:r>
            <a:r>
              <a:rPr lang="en-US" u="sng" baseline="0" noProof="0" dirty="0"/>
              <a:t>Salvation</a:t>
            </a:r>
            <a:r>
              <a:rPr lang="en-US" baseline="0" noProof="0" dirty="0"/>
              <a:t> is of the Lord. Jo1v9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5) Make </a:t>
            </a:r>
            <a:r>
              <a:rPr lang="en-US" u="sng" baseline="0" noProof="0" dirty="0"/>
              <a:t>disciples</a:t>
            </a:r>
            <a:r>
              <a:rPr lang="en-US" baseline="0" noProof="0" dirty="0"/>
              <a:t>. Mt28v19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But, can we </a:t>
            </a:r>
            <a:r>
              <a:rPr lang="en-US" i="1" u="sng" baseline="0" noProof="0" dirty="0"/>
              <a:t>know</a:t>
            </a:r>
            <a:r>
              <a:rPr lang="en-US" baseline="0" noProof="0" dirty="0"/>
              <a:t> they are </a:t>
            </a:r>
            <a:r>
              <a:rPr lang="en-US" i="1" u="sng" baseline="0" noProof="0" dirty="0"/>
              <a:t>saved</a:t>
            </a:r>
            <a:r>
              <a:rPr lang="en-US" i="1" u="none" baseline="0" noProof="0" dirty="0"/>
              <a:t> </a:t>
            </a:r>
            <a:r>
              <a:rPr lang="en-US" baseline="0" noProof="0" dirty="0"/>
              <a:t>?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186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</a:t>
            </a:r>
            <a:r>
              <a:rPr lang="fr-FR" noProof="0" dirty="0" err="1"/>
              <a:t>Let’s</a:t>
            </a:r>
            <a:r>
              <a:rPr lang="fr-FR" noProof="0" dirty="0"/>
              <a:t> </a:t>
            </a:r>
            <a:r>
              <a:rPr lang="fr-FR" u="sng" noProof="0" dirty="0" err="1"/>
              <a:t>read</a:t>
            </a:r>
            <a:r>
              <a:rPr lang="fr-FR" noProof="0" dirty="0"/>
              <a:t> Jn4v23.</a:t>
            </a:r>
            <a:r>
              <a:rPr lang="fr-FR" baseline="0" noProof="0" dirty="0"/>
              <a:t>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 err="1"/>
              <a:t>Like</a:t>
            </a:r>
            <a:r>
              <a:rPr lang="fr-FR" baseline="0" noProof="0" dirty="0"/>
              <a:t> the </a:t>
            </a:r>
            <a:r>
              <a:rPr lang="fr-FR" baseline="0" noProof="0" dirty="0" err="1"/>
              <a:t>woman</a:t>
            </a:r>
            <a:r>
              <a:rPr lang="fr-FR" baseline="0" noProof="0" dirty="0"/>
              <a:t> at the </a:t>
            </a:r>
            <a:r>
              <a:rPr lang="fr-FR" baseline="0" noProof="0" dirty="0" err="1"/>
              <a:t>well</a:t>
            </a:r>
            <a:r>
              <a:rPr lang="fr-FR" baseline="0" noProof="0" dirty="0"/>
              <a:t>, a </a:t>
            </a:r>
            <a:r>
              <a:rPr lang="fr-FR" baseline="0" noProof="0" dirty="0" err="1"/>
              <a:t>religious</a:t>
            </a:r>
            <a:r>
              <a:rPr lang="fr-FR" baseline="0" noProof="0" dirty="0"/>
              <a:t> and local </a:t>
            </a:r>
            <a:r>
              <a:rPr lang="fr-FR" b="0" u="sng" baseline="0" noProof="0" dirty="0" err="1"/>
              <a:t>outcast</a:t>
            </a:r>
            <a:r>
              <a:rPr lang="fr-FR" baseline="0" noProof="0" dirty="0"/>
              <a:t>, </a:t>
            </a:r>
            <a:r>
              <a:rPr lang="fr-FR" baseline="0" noProof="0" dirty="0" err="1"/>
              <a:t>this</a:t>
            </a:r>
            <a:r>
              <a:rPr lang="fr-FR" baseline="0" noProof="0" dirty="0"/>
              <a:t> man </a:t>
            </a:r>
            <a:r>
              <a:rPr lang="fr-FR" baseline="0" noProof="0" dirty="0" err="1"/>
              <a:t>was</a:t>
            </a:r>
            <a:r>
              <a:rPr lang="fr-FR" baseline="0" noProof="0" dirty="0"/>
              <a:t> </a:t>
            </a:r>
            <a:r>
              <a:rPr lang="fr-FR" baseline="0" noProof="0" dirty="0" err="1"/>
              <a:t>sought</a:t>
            </a:r>
            <a:r>
              <a:rPr lang="fr-FR" baseline="0" noProof="0" dirty="0"/>
              <a:t> out by </a:t>
            </a:r>
            <a:r>
              <a:rPr lang="fr-FR" baseline="0" noProof="0" dirty="0" err="1"/>
              <a:t>God</a:t>
            </a:r>
            <a:r>
              <a:rPr lang="fr-FR" baseline="0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aseline="0" noProof="0" dirty="0"/>
              <a:t>	</a:t>
            </a:r>
            <a:r>
              <a:rPr lang="fr-FR" u="sng" baseline="0" noProof="0" dirty="0" err="1"/>
              <a:t>Like</a:t>
            </a:r>
            <a:r>
              <a:rPr lang="fr-FR" baseline="0" noProof="0" dirty="0"/>
              <a:t> for the </a:t>
            </a:r>
            <a:r>
              <a:rPr lang="fr-FR" baseline="0" noProof="0" dirty="0" err="1"/>
              <a:t>woman</a:t>
            </a:r>
            <a:r>
              <a:rPr lang="fr-FR" baseline="0" noProof="0" dirty="0"/>
              <a:t> at the </a:t>
            </a:r>
            <a:r>
              <a:rPr lang="fr-FR" baseline="0" noProof="0" dirty="0" err="1"/>
              <a:t>well</a:t>
            </a:r>
            <a:r>
              <a:rPr lang="fr-FR" baseline="0" noProof="0" dirty="0"/>
              <a:t>, </a:t>
            </a:r>
            <a:r>
              <a:rPr lang="fr-FR" baseline="0" noProof="0" dirty="0" err="1"/>
              <a:t>Jesus</a:t>
            </a:r>
            <a:r>
              <a:rPr lang="fr-FR" baseline="0" noProof="0" dirty="0"/>
              <a:t> </a:t>
            </a:r>
            <a:r>
              <a:rPr lang="fr-FR" baseline="0" noProof="0" dirty="0" err="1"/>
              <a:t>said</a:t>
            </a:r>
            <a:r>
              <a:rPr lang="fr-FR" baseline="0" noProof="0" dirty="0"/>
              <a:t>, « I Am He ! »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Christ </a:t>
            </a:r>
            <a:r>
              <a:rPr lang="fr-FR" baseline="0" noProof="0" dirty="0" err="1"/>
              <a:t>wants</a:t>
            </a:r>
            <a:r>
              <a:rPr lang="fr-FR" baseline="0" noProof="0" dirty="0"/>
              <a:t> </a:t>
            </a:r>
            <a:r>
              <a:rPr lang="fr-FR" baseline="0" noProof="0" dirty="0" err="1"/>
              <a:t>our</a:t>
            </a:r>
            <a:r>
              <a:rPr lang="fr-FR" baseline="0" noProof="0" dirty="0"/>
              <a:t> </a:t>
            </a:r>
            <a:r>
              <a:rPr lang="fr-FR" u="sng" baseline="0" noProof="0" dirty="0" err="1"/>
              <a:t>worship</a:t>
            </a:r>
            <a:r>
              <a:rPr lang="fr-FR" baseline="0" noProof="0" dirty="0"/>
              <a:t> as a </a:t>
            </a:r>
            <a:r>
              <a:rPr lang="fr-FR" baseline="0" noProof="0" dirty="0" err="1"/>
              <a:t>sign</a:t>
            </a:r>
            <a:r>
              <a:rPr lang="fr-FR" baseline="0" noProof="0" dirty="0"/>
              <a:t> </a:t>
            </a:r>
            <a:r>
              <a:rPr lang="fr-FR" baseline="0" noProof="0" dirty="0" err="1"/>
              <a:t>that</a:t>
            </a:r>
            <a:r>
              <a:rPr lang="fr-FR" baseline="0" noProof="0" dirty="0"/>
              <a:t> </a:t>
            </a:r>
            <a:r>
              <a:rPr lang="fr-FR" baseline="0" noProof="0" dirty="0" err="1"/>
              <a:t>we</a:t>
            </a:r>
            <a:r>
              <a:rPr lang="fr-FR" baseline="0" noProof="0" dirty="0"/>
              <a:t> are </a:t>
            </a:r>
            <a:r>
              <a:rPr lang="fr-FR" baseline="0" noProof="0" dirty="0" err="1"/>
              <a:t>truly</a:t>
            </a:r>
            <a:r>
              <a:rPr lang="fr-FR" baseline="0" noProof="0" dirty="0"/>
              <a:t> </a:t>
            </a:r>
            <a:r>
              <a:rPr lang="fr-FR" baseline="0" noProof="0" dirty="0" err="1"/>
              <a:t>saved</a:t>
            </a:r>
            <a:r>
              <a:rPr lang="fr-FR" baseline="0" noProof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2343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</a:t>
            </a:r>
            <a:r>
              <a:rPr lang="fr-FR" noProof="0" dirty="0" err="1"/>
              <a:t>Let’s</a:t>
            </a:r>
            <a:r>
              <a:rPr lang="fr-FR" noProof="0" dirty="0"/>
              <a:t> </a:t>
            </a:r>
            <a:r>
              <a:rPr lang="en-US" u="sng" noProof="0" dirty="0"/>
              <a:t>re-</a:t>
            </a:r>
            <a:r>
              <a:rPr lang="fr-FR" u="sng" noProof="0" dirty="0" err="1"/>
              <a:t>read</a:t>
            </a:r>
            <a:r>
              <a:rPr lang="fr-FR" noProof="0" dirty="0"/>
              <a:t> Jn9v38.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The Greek </a:t>
            </a:r>
            <a:r>
              <a:rPr lang="fr-FR" noProof="0" dirty="0" err="1"/>
              <a:t>word</a:t>
            </a:r>
            <a:r>
              <a:rPr lang="fr-FR" baseline="0" noProof="0" dirty="0"/>
              <a:t> for </a:t>
            </a:r>
            <a:r>
              <a:rPr lang="fr-FR" baseline="0" noProof="0" dirty="0" err="1"/>
              <a:t>worship</a:t>
            </a:r>
            <a:r>
              <a:rPr lang="fr-FR" baseline="0" noProof="0" dirty="0"/>
              <a:t> </a:t>
            </a:r>
            <a:r>
              <a:rPr lang="fr-FR" baseline="0" noProof="0" dirty="0" err="1"/>
              <a:t>means</a:t>
            </a:r>
            <a:r>
              <a:rPr lang="fr-FR" baseline="0" noProof="0" dirty="0"/>
              <a:t> </a:t>
            </a:r>
            <a:r>
              <a:rPr lang="fr-FR" u="sng" baseline="0" noProof="0" dirty="0" err="1"/>
              <a:t>kneel</a:t>
            </a:r>
            <a:r>
              <a:rPr lang="fr-FR" baseline="0" noProof="0" dirty="0"/>
              <a:t> down.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aseline="0" noProof="0" dirty="0"/>
              <a:t>	</a:t>
            </a:r>
            <a:r>
              <a:rPr lang="fr-FR" baseline="0" noProof="0" dirty="0" err="1"/>
              <a:t>True</a:t>
            </a:r>
            <a:r>
              <a:rPr lang="fr-FR" baseline="0" noProof="0" dirty="0"/>
              <a:t> </a:t>
            </a:r>
            <a:r>
              <a:rPr lang="fr-FR" baseline="0" noProof="0" dirty="0" err="1"/>
              <a:t>worship</a:t>
            </a:r>
            <a:r>
              <a:rPr lang="fr-FR" baseline="0" noProof="0" dirty="0"/>
              <a:t> </a:t>
            </a:r>
            <a:r>
              <a:rPr lang="fr-FR" baseline="0" noProof="0" dirty="0" err="1"/>
              <a:t>is</a:t>
            </a:r>
            <a:r>
              <a:rPr lang="fr-FR" baseline="0" noProof="0" dirty="0"/>
              <a:t> in spirit </a:t>
            </a:r>
            <a:r>
              <a:rPr lang="fr-FR" u="sng" baseline="0" noProof="0" dirty="0"/>
              <a:t>AND</a:t>
            </a:r>
            <a:r>
              <a:rPr lang="fr-FR" baseline="0" noProof="0" dirty="0"/>
              <a:t> in </a:t>
            </a:r>
            <a:r>
              <a:rPr lang="fr-FR" baseline="0" noProof="0" dirty="0" err="1"/>
              <a:t>saying</a:t>
            </a:r>
            <a:r>
              <a:rPr lang="fr-FR" baseline="0" noProof="0" dirty="0"/>
              <a:t> the </a:t>
            </a:r>
            <a:r>
              <a:rPr lang="fr-FR" baseline="0" noProof="0" dirty="0" err="1"/>
              <a:t>truth</a:t>
            </a:r>
            <a:r>
              <a:rPr lang="fr-FR" baseline="0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This man </a:t>
            </a:r>
            <a:r>
              <a:rPr lang="fr-FR" u="sng" noProof="0" dirty="0" err="1"/>
              <a:t>now</a:t>
            </a:r>
            <a:r>
              <a:rPr lang="fr-FR" u="sng" noProof="0" dirty="0"/>
              <a:t> </a:t>
            </a:r>
            <a:r>
              <a:rPr lang="fr-FR" u="sng" noProof="0" dirty="0" err="1"/>
              <a:t>had</a:t>
            </a:r>
            <a:r>
              <a:rPr lang="fr-FR" u="sng" noProof="0" dirty="0"/>
              <a:t> </a:t>
            </a:r>
            <a:r>
              <a:rPr lang="fr-FR" u="sng" noProof="0" dirty="0" err="1"/>
              <a:t>eyes</a:t>
            </a:r>
            <a:r>
              <a:rPr lang="fr-FR" noProof="0" dirty="0"/>
              <a:t> to </a:t>
            </a:r>
            <a:r>
              <a:rPr lang="fr-FR" noProof="0" dirty="0" err="1"/>
              <a:t>see</a:t>
            </a:r>
            <a:r>
              <a:rPr lang="fr-FR" noProof="0" dirty="0"/>
              <a:t> </a:t>
            </a:r>
            <a:r>
              <a:rPr lang="fr-FR" noProof="0" dirty="0" err="1"/>
              <a:t>that</a:t>
            </a:r>
            <a:r>
              <a:rPr lang="fr-FR" noProof="0" dirty="0"/>
              <a:t> </a:t>
            </a:r>
            <a:r>
              <a:rPr lang="fr-FR" noProof="0" dirty="0" err="1"/>
              <a:t>were</a:t>
            </a:r>
            <a:r>
              <a:rPr lang="fr-FR" noProof="0" dirty="0"/>
              <a:t> </a:t>
            </a:r>
            <a:r>
              <a:rPr lang="fr-FR" noProof="0" dirty="0" err="1"/>
              <a:t>turned</a:t>
            </a:r>
            <a:r>
              <a:rPr lang="fr-FR" noProof="0" dirty="0"/>
              <a:t> </a:t>
            </a:r>
            <a:r>
              <a:rPr lang="fr-FR" noProof="0" dirty="0" err="1"/>
              <a:t>towards</a:t>
            </a:r>
            <a:r>
              <a:rPr lang="fr-FR" noProof="0" dirty="0"/>
              <a:t> </a:t>
            </a:r>
            <a:r>
              <a:rPr lang="fr-FR" noProof="0" dirty="0" err="1"/>
              <a:t>Jesus</a:t>
            </a:r>
            <a:r>
              <a:rPr lang="fr-FR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Are </a:t>
            </a:r>
            <a:r>
              <a:rPr lang="fr-FR" noProof="0" dirty="0" err="1"/>
              <a:t>we</a:t>
            </a:r>
            <a:r>
              <a:rPr lang="fr-FR" noProof="0" dirty="0"/>
              <a:t> </a:t>
            </a:r>
            <a:r>
              <a:rPr lang="fr-FR" u="sng" noProof="0" dirty="0" err="1"/>
              <a:t>known</a:t>
            </a:r>
            <a:r>
              <a:rPr lang="fr-FR" noProof="0" dirty="0"/>
              <a:t> for </a:t>
            </a:r>
            <a:r>
              <a:rPr lang="fr-FR" noProof="0" dirty="0" err="1"/>
              <a:t>our</a:t>
            </a:r>
            <a:r>
              <a:rPr lang="fr-FR" noProof="0" dirty="0"/>
              <a:t> </a:t>
            </a:r>
            <a:r>
              <a:rPr lang="fr-FR" noProof="0" dirty="0" err="1"/>
              <a:t>worship</a:t>
            </a:r>
            <a:r>
              <a:rPr lang="fr-FR" noProof="0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7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</a:t>
            </a:r>
            <a:r>
              <a:rPr lang="fr-FR" noProof="0" dirty="0" err="1"/>
              <a:t>Let’s</a:t>
            </a:r>
            <a:r>
              <a:rPr lang="fr-FR" noProof="0" dirty="0"/>
              <a:t> </a:t>
            </a:r>
            <a:r>
              <a:rPr lang="fr-FR" u="sng" noProof="0" dirty="0" err="1"/>
              <a:t>review</a:t>
            </a:r>
            <a:r>
              <a:rPr lang="fr-FR" baseline="0" noProof="0" dirty="0"/>
              <a:t> </a:t>
            </a:r>
            <a:r>
              <a:rPr lang="fr-FR" baseline="0" noProof="0" dirty="0" err="1"/>
              <a:t>what</a:t>
            </a:r>
            <a:r>
              <a:rPr lang="fr-FR" baseline="0" noProof="0" dirty="0"/>
              <a:t> </a:t>
            </a:r>
            <a:r>
              <a:rPr lang="fr-FR" baseline="0" noProof="0" dirty="0" err="1"/>
              <a:t>we</a:t>
            </a:r>
            <a:r>
              <a:rPr lang="fr-FR" baseline="0" noProof="0" dirty="0"/>
              <a:t> have </a:t>
            </a:r>
            <a:r>
              <a:rPr lang="fr-FR" baseline="0" noProof="0" dirty="0" err="1"/>
              <a:t>seen</a:t>
            </a:r>
            <a:endParaRPr lang="fr-FR" baseline="0" noProof="0" dirty="0"/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aseline="0" noProof="0" dirty="0"/>
              <a:t>	</a:t>
            </a:r>
            <a:r>
              <a:rPr lang="fr-FR" baseline="0" noProof="0" dirty="0" err="1"/>
              <a:t>Let’s</a:t>
            </a:r>
            <a:r>
              <a:rPr lang="fr-FR" baseline="0" noProof="0" dirty="0"/>
              <a:t> </a:t>
            </a:r>
            <a:r>
              <a:rPr lang="fr-FR" u="sng" baseline="0" noProof="0" dirty="0" err="1"/>
              <a:t>react</a:t>
            </a:r>
            <a:r>
              <a:rPr lang="fr-FR" baseline="0" noProof="0" dirty="0"/>
              <a:t> to </a:t>
            </a:r>
            <a:r>
              <a:rPr lang="fr-FR" baseline="0" noProof="0" dirty="0" err="1"/>
              <a:t>what</a:t>
            </a:r>
            <a:r>
              <a:rPr lang="fr-FR" baseline="0" noProof="0" dirty="0"/>
              <a:t> </a:t>
            </a:r>
            <a:r>
              <a:rPr lang="fr-FR" baseline="0" noProof="0" dirty="0" err="1"/>
              <a:t>we</a:t>
            </a:r>
            <a:r>
              <a:rPr lang="fr-FR" baseline="0" noProof="0" dirty="0"/>
              <a:t> have </a:t>
            </a:r>
            <a:r>
              <a:rPr lang="fr-FR" baseline="0" noProof="0" dirty="0" err="1"/>
              <a:t>learned</a:t>
            </a:r>
            <a:r>
              <a:rPr lang="fr-FR" baseline="0" noProof="0" dirty="0"/>
              <a:t> </a:t>
            </a:r>
            <a:r>
              <a:rPr lang="fr-FR" baseline="0" noProof="0" dirty="0" err="1"/>
              <a:t>from</a:t>
            </a:r>
            <a:r>
              <a:rPr lang="fr-FR" baseline="0" noProof="0" dirty="0"/>
              <a:t> </a:t>
            </a:r>
            <a:r>
              <a:rPr lang="fr-FR" baseline="0" noProof="0" dirty="0" err="1"/>
              <a:t>this</a:t>
            </a:r>
            <a:r>
              <a:rPr lang="fr-FR" baseline="0" noProof="0" dirty="0"/>
              <a:t> </a:t>
            </a:r>
            <a:r>
              <a:rPr lang="fr-FR" baseline="0" noProof="0" dirty="0" err="1"/>
              <a:t>blind</a:t>
            </a:r>
            <a:r>
              <a:rPr lang="fr-FR" baseline="0" noProof="0"/>
              <a:t> man’s </a:t>
            </a:r>
            <a:r>
              <a:rPr lang="fr-FR" baseline="0" noProof="0" dirty="0"/>
              <a:t>life AND </a:t>
            </a:r>
            <a:r>
              <a:rPr lang="fr-FR" baseline="0" noProof="0" dirty="0" err="1"/>
              <a:t>be</a:t>
            </a:r>
            <a:r>
              <a:rPr lang="fr-FR" baseline="0" noProof="0" dirty="0"/>
              <a:t> </a:t>
            </a:r>
            <a:r>
              <a:rPr lang="fr-FR" baseline="0" noProof="0" dirty="0" err="1"/>
              <a:t>doers</a:t>
            </a:r>
            <a:r>
              <a:rPr lang="fr-FR" baseline="0" noProof="0" dirty="0"/>
              <a:t> of the Word.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aseline="0" noProof="0" dirty="0"/>
              <a:t>	</a:t>
            </a:r>
            <a:r>
              <a:rPr lang="fr-FR" baseline="0" noProof="0" dirty="0" err="1"/>
              <a:t>Let’s</a:t>
            </a:r>
            <a:r>
              <a:rPr lang="fr-FR" baseline="0" noProof="0" dirty="0"/>
              <a:t> </a:t>
            </a:r>
            <a:r>
              <a:rPr lang="fr-FR" u="sng" baseline="0" noProof="0" dirty="0"/>
              <a:t>return</a:t>
            </a:r>
            <a:r>
              <a:rPr lang="fr-FR" baseline="0" noProof="0" dirty="0"/>
              <a:t> for a checkup </a:t>
            </a:r>
            <a:r>
              <a:rPr lang="fr-FR" baseline="0" noProof="0" dirty="0" err="1"/>
              <a:t>each</a:t>
            </a:r>
            <a:r>
              <a:rPr lang="fr-FR" baseline="0" noProof="0" dirty="0"/>
              <a:t> </a:t>
            </a:r>
            <a:r>
              <a:rPr lang="fr-FR" baseline="0" noProof="0" dirty="0" err="1"/>
              <a:t>day</a:t>
            </a:r>
            <a:r>
              <a:rPr lang="fr-FR" baseline="0" noProof="0" dirty="0"/>
              <a:t> </a:t>
            </a:r>
            <a:r>
              <a:rPr lang="fr-FR" baseline="0" noProof="0" dirty="0" err="1"/>
              <a:t>this</a:t>
            </a:r>
            <a:r>
              <a:rPr lang="fr-FR" baseline="0" noProof="0" dirty="0"/>
              <a:t> </a:t>
            </a:r>
            <a:r>
              <a:rPr lang="fr-FR" baseline="0" noProof="0" dirty="0" err="1"/>
              <a:t>week</a:t>
            </a:r>
            <a:r>
              <a:rPr lang="fr-FR" baseline="0" noProof="0" dirty="0"/>
              <a:t> to </a:t>
            </a:r>
            <a:r>
              <a:rPr lang="fr-FR" baseline="0" noProof="0" dirty="0" err="1"/>
              <a:t>see</a:t>
            </a:r>
            <a:r>
              <a:rPr lang="fr-FR" baseline="0" noProof="0" dirty="0"/>
              <a:t> </a:t>
            </a:r>
            <a:r>
              <a:rPr lang="fr-FR" baseline="0" noProof="0" dirty="0" err="1"/>
              <a:t>God</a:t>
            </a:r>
            <a:r>
              <a:rPr lang="fr-FR" baseline="0" noProof="0" dirty="0"/>
              <a:t> </a:t>
            </a:r>
            <a:r>
              <a:rPr lang="fr-FR" baseline="0" noProof="0" dirty="0" err="1"/>
              <a:t>work</a:t>
            </a:r>
            <a:r>
              <a:rPr lang="fr-FR" baseline="0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 err="1"/>
              <a:t>True</a:t>
            </a:r>
            <a:r>
              <a:rPr lang="fr-FR" baseline="0" noProof="0" dirty="0"/>
              <a:t> Salvation </a:t>
            </a:r>
            <a:r>
              <a:rPr lang="fr-FR" baseline="0" noProof="0" dirty="0" err="1"/>
              <a:t>is</a:t>
            </a:r>
            <a:r>
              <a:rPr lang="fr-FR" baseline="0" noProof="0" dirty="0"/>
              <a:t> a </a:t>
            </a:r>
            <a:r>
              <a:rPr lang="fr-FR" b="1" u="sng" baseline="0" noProof="0" dirty="0"/>
              <a:t>miracle</a:t>
            </a:r>
            <a:r>
              <a:rPr lang="fr-FR" baseline="0" noProof="0" dirty="0"/>
              <a:t>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 err="1"/>
              <a:t>Let’s</a:t>
            </a:r>
            <a:r>
              <a:rPr lang="fr-FR" baseline="0" noProof="0" dirty="0"/>
              <a:t> look for the </a:t>
            </a:r>
            <a:r>
              <a:rPr lang="fr-FR" u="sng" baseline="0" noProof="0" dirty="0" err="1"/>
              <a:t>signs</a:t>
            </a:r>
            <a:r>
              <a:rPr lang="fr-FR" u="none" baseline="0" noProof="0" dirty="0"/>
              <a:t> of </a:t>
            </a:r>
            <a:r>
              <a:rPr lang="fr-FR" u="none" baseline="0" noProof="0" dirty="0" err="1"/>
              <a:t>salva</a:t>
            </a:r>
            <a:r>
              <a:rPr lang="fr-FR" u="none" baseline="0" noProof="0" dirty="0"/>
              <a:t>.</a:t>
            </a:r>
            <a:endParaRPr lang="fr-FR" u="non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934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Jesus said, ‘By </a:t>
            </a:r>
            <a:r>
              <a:rPr lang="en-US" u="sng" noProof="0" dirty="0"/>
              <a:t>their</a:t>
            </a:r>
            <a:r>
              <a:rPr lang="en-US" noProof="0" dirty="0"/>
              <a:t> fruit</a:t>
            </a:r>
            <a:r>
              <a:rPr lang="en-US" baseline="0" noProof="0" dirty="0"/>
              <a:t> you will know them’ ≠ the fruit of HS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Today we’ll see </a:t>
            </a:r>
            <a:r>
              <a:rPr lang="en-US" u="sng" baseline="0" noProof="0" dirty="0"/>
              <a:t>3 signs</a:t>
            </a:r>
            <a:r>
              <a:rPr lang="en-US" baseline="0" noProof="0" dirty="0"/>
              <a:t> of </a:t>
            </a:r>
            <a:r>
              <a:rPr lang="en-US" baseline="0" noProof="0" dirty="0" err="1"/>
              <a:t>salva</a:t>
            </a:r>
            <a:r>
              <a:rPr lang="en-US" baseline="0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I’ll be using the </a:t>
            </a:r>
            <a:r>
              <a:rPr lang="en-US" b="0" u="sng" baseline="0" noProof="0" dirty="0"/>
              <a:t>ISV</a:t>
            </a:r>
            <a:r>
              <a:rPr lang="en-US" baseline="0" noProof="0" dirty="0"/>
              <a:t> literal </a:t>
            </a:r>
            <a:r>
              <a:rPr lang="en-US" baseline="0" noProof="0" dirty="0" err="1"/>
              <a:t>transl</a:t>
            </a:r>
            <a:endParaRPr lang="en-US" baseline="0" noProof="0" dirty="0"/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Let’s </a:t>
            </a:r>
            <a:r>
              <a:rPr lang="en-US" u="sng" baseline="0" noProof="0" dirty="0"/>
              <a:t>read</a:t>
            </a:r>
            <a:r>
              <a:rPr lang="en-US" baseline="0" noProof="0" dirty="0"/>
              <a:t> Jn9v1-38.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Here’s our </a:t>
            </a:r>
            <a:r>
              <a:rPr lang="en-US" b="1" baseline="0" noProof="0" dirty="0"/>
              <a:t>key</a:t>
            </a:r>
            <a:r>
              <a:rPr lang="en-US" baseline="0" noProof="0" dirty="0"/>
              <a:t> verse.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Let’s </a:t>
            </a:r>
            <a:r>
              <a:rPr lang="en-US" u="sng" baseline="0" noProof="0" dirty="0"/>
              <a:t>remember</a:t>
            </a:r>
            <a:r>
              <a:rPr lang="en-US" baseline="0" noProof="0" dirty="0"/>
              <a:t> that signs ≠ the Way to salvation but follow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58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re-read</a:t>
            </a:r>
            <a:r>
              <a:rPr lang="en-US" noProof="0" dirty="0"/>
              <a:t> Jn9v7.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God’s Word in </a:t>
            </a:r>
            <a:r>
              <a:rPr lang="en-US" u="sng" noProof="0" dirty="0"/>
              <a:t>Ja2v20</a:t>
            </a:r>
            <a:r>
              <a:rPr lang="en-US" noProof="0" dirty="0"/>
              <a:t> &amp; again in v26 says that true</a:t>
            </a:r>
            <a:r>
              <a:rPr lang="en-US" baseline="0" noProof="0" dirty="0"/>
              <a:t> faith works.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This man </a:t>
            </a:r>
            <a:r>
              <a:rPr lang="en-US" u="sng" baseline="0" noProof="0" dirty="0"/>
              <a:t>could have refused</a:t>
            </a:r>
            <a:r>
              <a:rPr lang="en-US" baseline="0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He </a:t>
            </a:r>
            <a:r>
              <a:rPr lang="en-US" u="sng" baseline="0" noProof="0" dirty="0"/>
              <a:t>could have rubbed</a:t>
            </a:r>
            <a:r>
              <a:rPr lang="en-US" u="none" baseline="0" noProof="0" dirty="0"/>
              <a:t> </a:t>
            </a:r>
            <a:r>
              <a:rPr lang="en-US" baseline="0" noProof="0" dirty="0"/>
              <a:t>his eyes.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He did what JC demanded.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Faith comes </a:t>
            </a:r>
            <a:r>
              <a:rPr lang="en-US" u="sng" baseline="0" noProof="0" dirty="0"/>
              <a:t>first</a:t>
            </a:r>
            <a:r>
              <a:rPr lang="en-US" baseline="0" noProof="0" dirty="0"/>
              <a:t>, but obeying is a sure sign of that faith.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520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</a:t>
            </a:r>
            <a:r>
              <a:rPr lang="fr-FR" noProof="0" dirty="0" err="1"/>
              <a:t>Let’s</a:t>
            </a:r>
            <a:r>
              <a:rPr lang="fr-FR" noProof="0" dirty="0"/>
              <a:t> </a:t>
            </a:r>
            <a:r>
              <a:rPr lang="fr-FR" noProof="0" dirty="0" err="1"/>
              <a:t>read</a:t>
            </a:r>
            <a:r>
              <a:rPr lang="fr-FR" noProof="0" dirty="0"/>
              <a:t> Jn21v21.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u="sng" noProof="0" dirty="0"/>
              <a:t>Ga6v2</a:t>
            </a:r>
            <a:r>
              <a:rPr lang="fr-FR" noProof="0" dirty="0"/>
              <a:t> </a:t>
            </a:r>
            <a:r>
              <a:rPr lang="fr-FR" noProof="0" dirty="0" err="1"/>
              <a:t>reveals</a:t>
            </a:r>
            <a:r>
              <a:rPr lang="fr-FR" noProof="0" dirty="0"/>
              <a:t> </a:t>
            </a:r>
            <a:r>
              <a:rPr lang="fr-FR" noProof="0" dirty="0" err="1"/>
              <a:t>that</a:t>
            </a:r>
            <a:r>
              <a:rPr lang="fr-FR" noProof="0" dirty="0"/>
              <a:t> </a:t>
            </a:r>
            <a:r>
              <a:rPr lang="fr-FR" noProof="0" dirty="0" err="1"/>
              <a:t>although</a:t>
            </a:r>
            <a:r>
              <a:rPr lang="fr-FR" noProof="0" dirty="0"/>
              <a:t> </a:t>
            </a:r>
            <a:r>
              <a:rPr lang="fr-FR" noProof="0" dirty="0" err="1"/>
              <a:t>we</a:t>
            </a:r>
            <a:r>
              <a:rPr lang="fr-FR" noProof="0" dirty="0"/>
              <a:t> are not </a:t>
            </a:r>
            <a:r>
              <a:rPr lang="fr-FR" noProof="0" dirty="0" err="1"/>
              <a:t>under</a:t>
            </a:r>
            <a:r>
              <a:rPr lang="fr-FR" noProof="0" dirty="0"/>
              <a:t> the </a:t>
            </a:r>
            <a:r>
              <a:rPr lang="fr-FR" noProof="0" dirty="0" err="1"/>
              <a:t>law</a:t>
            </a:r>
            <a:r>
              <a:rPr lang="fr-FR" noProof="0" dirty="0"/>
              <a:t> of Moses,</a:t>
            </a:r>
            <a:r>
              <a:rPr lang="fr-FR" baseline="0" noProof="0" dirty="0"/>
              <a:t> </a:t>
            </a:r>
            <a:r>
              <a:rPr lang="fr-FR" baseline="0" noProof="0" dirty="0" err="1"/>
              <a:t>we</a:t>
            </a:r>
            <a:r>
              <a:rPr lang="fr-FR" baseline="0" noProof="0" dirty="0"/>
              <a:t> are to </a:t>
            </a:r>
            <a:r>
              <a:rPr lang="fr-FR" baseline="0" noProof="0" dirty="0" err="1"/>
              <a:t>obey</a:t>
            </a:r>
            <a:r>
              <a:rPr lang="fr-FR" baseline="0" noProof="0" dirty="0"/>
              <a:t> the </a:t>
            </a:r>
            <a:r>
              <a:rPr lang="fr-FR" u="sng" baseline="0" noProof="0" dirty="0" err="1"/>
              <a:t>law</a:t>
            </a:r>
            <a:r>
              <a:rPr lang="fr-FR" u="sng" baseline="0" noProof="0" dirty="0"/>
              <a:t> of Christ</a:t>
            </a:r>
            <a:r>
              <a:rPr lang="fr-FR" baseline="0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aseline="0" noProof="0" dirty="0"/>
              <a:t>	</a:t>
            </a:r>
            <a:r>
              <a:rPr lang="fr-FR" u="sng" baseline="0" noProof="0" dirty="0" err="1"/>
              <a:t>Disobedience</a:t>
            </a:r>
            <a:r>
              <a:rPr lang="fr-FR" baseline="0" noProof="0" dirty="0"/>
              <a:t> </a:t>
            </a:r>
            <a:r>
              <a:rPr lang="fr-FR" baseline="0" noProof="0" dirty="0" err="1"/>
              <a:t>is</a:t>
            </a:r>
            <a:r>
              <a:rPr lang="fr-FR" baseline="0" noProof="0" dirty="0"/>
              <a:t> a </a:t>
            </a:r>
            <a:r>
              <a:rPr lang="fr-FR" baseline="0" noProof="0" dirty="0" err="1"/>
              <a:t>sign</a:t>
            </a:r>
            <a:r>
              <a:rPr lang="fr-FR" baseline="0" noProof="0" dirty="0"/>
              <a:t> </a:t>
            </a:r>
            <a:r>
              <a:rPr lang="fr-FR" baseline="0" noProof="0" dirty="0" err="1"/>
              <a:t>that</a:t>
            </a:r>
            <a:r>
              <a:rPr lang="fr-FR" baseline="0" noProof="0" dirty="0"/>
              <a:t> a </a:t>
            </a:r>
            <a:r>
              <a:rPr lang="fr-FR" baseline="0" noProof="0" dirty="0" err="1"/>
              <a:t>person</a:t>
            </a:r>
            <a:r>
              <a:rPr lang="fr-FR" baseline="0" noProof="0" dirty="0"/>
              <a:t> </a:t>
            </a:r>
            <a:r>
              <a:rPr lang="fr-FR" baseline="0" noProof="0" dirty="0" err="1"/>
              <a:t>doesn’t</a:t>
            </a:r>
            <a:r>
              <a:rPr lang="fr-FR" baseline="0" noProof="0" dirty="0"/>
              <a:t> know JC (Jn17v3).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The love of Christ </a:t>
            </a:r>
            <a:r>
              <a:rPr lang="fr-FR" u="sng" baseline="0" noProof="0" dirty="0" err="1"/>
              <a:t>constrains</a:t>
            </a:r>
            <a:r>
              <a:rPr lang="fr-FR" baseline="0" noProof="0" dirty="0"/>
              <a:t> us to serve </a:t>
            </a:r>
            <a:r>
              <a:rPr lang="fr-FR" baseline="0" noProof="0" dirty="0" err="1"/>
              <a:t>Him</a:t>
            </a:r>
            <a:r>
              <a:rPr lang="fr-FR" baseline="0" noProof="0" dirty="0"/>
              <a:t> (2Co5v14).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327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</a:t>
            </a:r>
            <a:r>
              <a:rPr lang="fr-FR" noProof="0" dirty="0" err="1"/>
              <a:t>Let’s</a:t>
            </a:r>
            <a:r>
              <a:rPr lang="fr-FR" noProof="0" dirty="0"/>
              <a:t> </a:t>
            </a:r>
            <a:r>
              <a:rPr lang="fr-FR" u="sng" noProof="0" dirty="0" err="1"/>
              <a:t>read</a:t>
            </a:r>
            <a:r>
              <a:rPr lang="fr-FR" noProof="0"/>
              <a:t> Jn15v10</a:t>
            </a:r>
            <a:r>
              <a:rPr lang="fr-FR" noProof="0" dirty="0"/>
              <a:t>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 err="1"/>
              <a:t>We</a:t>
            </a:r>
            <a:r>
              <a:rPr lang="fr-FR" baseline="0" noProof="0" dirty="0"/>
              <a:t> love </a:t>
            </a:r>
            <a:r>
              <a:rPr lang="fr-FR" baseline="0" noProof="0" dirty="0" err="1"/>
              <a:t>because</a:t>
            </a:r>
            <a:r>
              <a:rPr lang="fr-FR" baseline="0" noProof="0" dirty="0"/>
              <a:t> He </a:t>
            </a:r>
            <a:r>
              <a:rPr lang="fr-FR" u="sng" baseline="0" noProof="0" dirty="0"/>
              <a:t>first</a:t>
            </a:r>
            <a:r>
              <a:rPr lang="fr-FR" baseline="0" noProof="0" dirty="0"/>
              <a:t> </a:t>
            </a:r>
            <a:r>
              <a:rPr lang="fr-FR" baseline="0" noProof="0" dirty="0" err="1"/>
              <a:t>loved</a:t>
            </a:r>
            <a:r>
              <a:rPr lang="fr-FR" baseline="0" noProof="0" dirty="0"/>
              <a:t> us.(1Jn4v19)  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u="none" baseline="0" noProof="0" dirty="0"/>
              <a:t>	The </a:t>
            </a:r>
            <a:r>
              <a:rPr lang="fr-FR" u="sng" baseline="0" noProof="0" dirty="0" err="1"/>
              <a:t>order</a:t>
            </a:r>
            <a:r>
              <a:rPr lang="fr-FR" baseline="0" noProof="0" dirty="0"/>
              <a:t> </a:t>
            </a:r>
            <a:r>
              <a:rPr lang="fr-FR" baseline="0" noProof="0" dirty="0" err="1"/>
              <a:t>is</a:t>
            </a:r>
            <a:r>
              <a:rPr lang="fr-FR" baseline="0" noProof="0" dirty="0"/>
              <a:t> important !</a:t>
            </a:r>
          </a:p>
          <a:p>
            <a:pPr marL="0" marR="0" lvl="0" indent="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r-FR" baseline="0" noProof="0" dirty="0"/>
              <a:t>	This </a:t>
            </a:r>
            <a:r>
              <a:rPr lang="fr-FR" baseline="0" noProof="0" dirty="0" err="1"/>
              <a:t>is</a:t>
            </a:r>
            <a:r>
              <a:rPr lang="fr-FR" baseline="0" noProof="0" dirty="0"/>
              <a:t> </a:t>
            </a:r>
            <a:r>
              <a:rPr lang="fr-FR" u="sng" baseline="0" noProof="0" dirty="0"/>
              <a:t>more </a:t>
            </a:r>
            <a:r>
              <a:rPr lang="fr-FR" u="sng" baseline="0" noProof="0" dirty="0" err="1"/>
              <a:t>than</a:t>
            </a:r>
            <a:r>
              <a:rPr lang="fr-FR" u="sng" baseline="0" noProof="0" dirty="0"/>
              <a:t> </a:t>
            </a:r>
            <a:r>
              <a:rPr lang="fr-FR" u="sng" baseline="0" noProof="0" dirty="0" err="1"/>
              <a:t>mentally</a:t>
            </a:r>
            <a:r>
              <a:rPr lang="fr-FR" baseline="0" noProof="0" dirty="0"/>
              <a:t> </a:t>
            </a:r>
            <a:r>
              <a:rPr lang="fr-FR" baseline="0" noProof="0" dirty="0" err="1"/>
              <a:t>keeping</a:t>
            </a:r>
            <a:r>
              <a:rPr lang="fr-FR" baseline="0" noProof="0" dirty="0"/>
              <a:t> in </a:t>
            </a:r>
            <a:r>
              <a:rPr lang="fr-FR" baseline="0" noProof="0" dirty="0" err="1"/>
              <a:t>mind</a:t>
            </a:r>
            <a:r>
              <a:rPr lang="fr-FR" baseline="0" noProof="0" dirty="0"/>
              <a:t> </a:t>
            </a:r>
            <a:r>
              <a:rPr lang="fr-FR" baseline="0" noProof="0" dirty="0" err="1"/>
              <a:t>His</a:t>
            </a:r>
            <a:r>
              <a:rPr lang="fr-FR" baseline="0" noProof="0" dirty="0"/>
              <a:t> </a:t>
            </a:r>
            <a:r>
              <a:rPr lang="fr-FR" baseline="0" noProof="0" dirty="0" err="1"/>
              <a:t>commands</a:t>
            </a:r>
            <a:r>
              <a:rPr lang="fr-FR" baseline="0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Our </a:t>
            </a:r>
            <a:r>
              <a:rPr lang="fr-FR" u="sng" noProof="0" dirty="0"/>
              <a:t>model</a:t>
            </a:r>
            <a:r>
              <a:rPr lang="fr-FR" noProof="0" dirty="0"/>
              <a:t> </a:t>
            </a:r>
            <a:r>
              <a:rPr lang="fr-FR" noProof="0" dirty="0" err="1"/>
              <a:t>is</a:t>
            </a:r>
            <a:r>
              <a:rPr lang="fr-FR" noProof="0" dirty="0"/>
              <a:t> the Lord</a:t>
            </a:r>
            <a:r>
              <a:rPr lang="fr-FR" baseline="0" noProof="0" dirty="0"/>
              <a:t> </a:t>
            </a:r>
            <a:r>
              <a:rPr lang="fr-FR" noProof="0" dirty="0"/>
              <a:t>JC</a:t>
            </a:r>
            <a:r>
              <a:rPr lang="fr-FR" baseline="0" noProof="0" dirty="0"/>
              <a:t> </a:t>
            </a:r>
            <a:r>
              <a:rPr lang="fr-FR" baseline="0" noProof="0" dirty="0" err="1"/>
              <a:t>who</a:t>
            </a:r>
            <a:r>
              <a:rPr lang="fr-FR" baseline="0" noProof="0" dirty="0"/>
              <a:t> </a:t>
            </a:r>
            <a:r>
              <a:rPr lang="fr-FR" baseline="0" noProof="0" dirty="0" err="1"/>
              <a:t>obeyed</a:t>
            </a:r>
            <a:r>
              <a:rPr lang="fr-FR" baseline="0" noProof="0" dirty="0"/>
              <a:t> </a:t>
            </a:r>
            <a:r>
              <a:rPr lang="fr-FR" baseline="0" noProof="0" dirty="0" err="1"/>
              <a:t>His</a:t>
            </a:r>
            <a:r>
              <a:rPr lang="fr-FR" baseline="0" noProof="0" dirty="0"/>
              <a:t> </a:t>
            </a:r>
            <a:r>
              <a:rPr lang="fr-FR" baseline="0" noProof="0" dirty="0" err="1"/>
              <a:t>Father</a:t>
            </a:r>
            <a:r>
              <a:rPr lang="fr-FR" baseline="0" noProof="0" dirty="0"/>
              <a:t> at all times.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062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</a:t>
            </a:r>
            <a:r>
              <a:rPr lang="fr-FR" noProof="0" dirty="0" err="1"/>
              <a:t>Let’s</a:t>
            </a:r>
            <a:r>
              <a:rPr lang="fr-FR" noProof="0" dirty="0"/>
              <a:t> </a:t>
            </a:r>
            <a:r>
              <a:rPr lang="en-US" u="sng" noProof="0" dirty="0"/>
              <a:t>re-</a:t>
            </a:r>
            <a:r>
              <a:rPr lang="fr-FR" u="sng" noProof="0" dirty="0" err="1"/>
              <a:t>read</a:t>
            </a:r>
            <a:r>
              <a:rPr lang="fr-FR" noProof="0" dirty="0"/>
              <a:t> Jn9v30.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This man </a:t>
            </a:r>
            <a:r>
              <a:rPr lang="fr-FR" noProof="0" dirty="0" err="1"/>
              <a:t>told</a:t>
            </a:r>
            <a:r>
              <a:rPr lang="fr-FR" noProof="0" dirty="0"/>
              <a:t> </a:t>
            </a:r>
            <a:r>
              <a:rPr lang="fr-FR" u="sng" noProof="0" dirty="0" err="1"/>
              <a:t>what</a:t>
            </a:r>
            <a:r>
              <a:rPr lang="fr-FR" u="sng" noProof="0" dirty="0"/>
              <a:t> Christ </a:t>
            </a:r>
            <a:r>
              <a:rPr lang="fr-FR" u="sng" noProof="0" dirty="0" err="1"/>
              <a:t>had</a:t>
            </a:r>
            <a:r>
              <a:rPr lang="fr-FR" u="sng" noProof="0" dirty="0"/>
              <a:t> </a:t>
            </a:r>
            <a:r>
              <a:rPr lang="fr-FR" u="sng" noProof="0" dirty="0" err="1"/>
              <a:t>done</a:t>
            </a:r>
            <a:r>
              <a:rPr lang="fr-FR" noProof="0" dirty="0"/>
              <a:t> for </a:t>
            </a:r>
            <a:r>
              <a:rPr lang="fr-FR" noProof="0" dirty="0" err="1"/>
              <a:t>him</a:t>
            </a:r>
            <a:r>
              <a:rPr lang="fr-FR" noProof="0" dirty="0"/>
              <a:t> </a:t>
            </a:r>
            <a:r>
              <a:rPr lang="fr-FR" noProof="0" dirty="0" err="1"/>
              <a:t>despite</a:t>
            </a:r>
            <a:r>
              <a:rPr lang="fr-FR" noProof="0" dirty="0"/>
              <a:t> opposition.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</a:t>
            </a:r>
            <a:r>
              <a:rPr lang="fr-FR" noProof="0" dirty="0" err="1"/>
              <a:t>Only</a:t>
            </a:r>
            <a:r>
              <a:rPr lang="fr-FR" noProof="0" dirty="0"/>
              <a:t> </a:t>
            </a:r>
            <a:r>
              <a:rPr lang="fr-FR" noProof="0" dirty="0" err="1"/>
              <a:t>someone</a:t>
            </a:r>
            <a:r>
              <a:rPr lang="fr-FR" baseline="0" noProof="0" dirty="0"/>
              <a:t> for </a:t>
            </a:r>
            <a:r>
              <a:rPr lang="fr-FR" baseline="0" noProof="0" dirty="0" err="1"/>
              <a:t>whom</a:t>
            </a:r>
            <a:r>
              <a:rPr lang="fr-FR" baseline="0" noProof="0" dirty="0"/>
              <a:t> Christ </a:t>
            </a:r>
            <a:r>
              <a:rPr lang="fr-FR" baseline="0" noProof="0" dirty="0" err="1"/>
              <a:t>had</a:t>
            </a:r>
            <a:r>
              <a:rPr lang="fr-FR" baseline="0" noProof="0" dirty="0"/>
              <a:t> </a:t>
            </a:r>
            <a:r>
              <a:rPr lang="fr-FR" baseline="0" noProof="0" dirty="0" err="1"/>
              <a:t>done</a:t>
            </a:r>
            <a:r>
              <a:rPr lang="fr-FR" baseline="0" noProof="0" dirty="0"/>
              <a:t> a </a:t>
            </a:r>
            <a:r>
              <a:rPr lang="fr-FR" u="sng" baseline="0" noProof="0" dirty="0"/>
              <a:t>miracle</a:t>
            </a:r>
            <a:r>
              <a:rPr lang="fr-FR" baseline="0" noProof="0" dirty="0"/>
              <a:t> </a:t>
            </a:r>
            <a:r>
              <a:rPr lang="fr-FR" baseline="0" noProof="0" dirty="0" err="1"/>
              <a:t>could</a:t>
            </a:r>
            <a:r>
              <a:rPr lang="fr-FR" baseline="0" noProof="0" dirty="0"/>
              <a:t> </a:t>
            </a:r>
            <a:r>
              <a:rPr lang="fr-FR" baseline="0" noProof="0" dirty="0" err="1"/>
              <a:t>say</a:t>
            </a:r>
            <a:r>
              <a:rPr lang="fr-FR" baseline="0" noProof="0" dirty="0"/>
              <a:t> </a:t>
            </a:r>
            <a:r>
              <a:rPr lang="fr-FR" baseline="0" noProof="0" dirty="0" err="1"/>
              <a:t>it</a:t>
            </a:r>
            <a:r>
              <a:rPr lang="fr-FR" baseline="0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In Mk10v32 JC </a:t>
            </a:r>
            <a:r>
              <a:rPr lang="fr-FR" noProof="0" dirty="0" err="1"/>
              <a:t>said</a:t>
            </a:r>
            <a:r>
              <a:rPr lang="fr-FR" noProof="0" dirty="0"/>
              <a:t>,</a:t>
            </a:r>
            <a:r>
              <a:rPr lang="fr-FR" baseline="0" noProof="0" dirty="0"/>
              <a:t> « </a:t>
            </a:r>
            <a:r>
              <a:rPr lang="fr-FR" baseline="0" noProof="0" dirty="0" err="1"/>
              <a:t>Whoever</a:t>
            </a:r>
            <a:r>
              <a:rPr lang="fr-FR" baseline="0" noProof="0" dirty="0"/>
              <a:t> confesses Me </a:t>
            </a:r>
            <a:r>
              <a:rPr lang="fr-FR" baseline="0" noProof="0" dirty="0" err="1"/>
              <a:t>before</a:t>
            </a:r>
            <a:r>
              <a:rPr lang="fr-FR" baseline="0" noProof="0" dirty="0"/>
              <a:t> men, </a:t>
            </a:r>
            <a:r>
              <a:rPr lang="fr-FR" baseline="0" noProof="0" dirty="0" err="1"/>
              <a:t>him</a:t>
            </a:r>
            <a:r>
              <a:rPr lang="fr-FR" baseline="0" noProof="0" dirty="0"/>
              <a:t> </a:t>
            </a:r>
            <a:r>
              <a:rPr lang="fr-FR" baseline="0" noProof="0" dirty="0" err="1"/>
              <a:t>will</a:t>
            </a:r>
            <a:r>
              <a:rPr lang="fr-FR" baseline="0" noProof="0" dirty="0"/>
              <a:t> I </a:t>
            </a:r>
            <a:r>
              <a:rPr lang="fr-FR" baseline="0" noProof="0" dirty="0" err="1"/>
              <a:t>confess</a:t>
            </a:r>
            <a:r>
              <a:rPr lang="fr-FR" baseline="0" noProof="0" dirty="0"/>
              <a:t> </a:t>
            </a:r>
            <a:r>
              <a:rPr lang="fr-FR" baseline="0" noProof="0" dirty="0" err="1"/>
              <a:t>before</a:t>
            </a:r>
            <a:r>
              <a:rPr lang="fr-FR" baseline="0" noProof="0" dirty="0"/>
              <a:t> </a:t>
            </a:r>
            <a:r>
              <a:rPr lang="fr-FR" baseline="0" noProof="0" dirty="0" err="1"/>
              <a:t>my</a:t>
            </a:r>
            <a:r>
              <a:rPr lang="fr-FR" baseline="0" noProof="0" dirty="0"/>
              <a:t> </a:t>
            </a:r>
            <a:r>
              <a:rPr lang="fr-FR" baseline="0" noProof="0" dirty="0" err="1"/>
              <a:t>Father</a:t>
            </a:r>
            <a:r>
              <a:rPr lang="fr-FR" baseline="0" noProof="0" dirty="0"/>
              <a:t>. »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143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</a:t>
            </a:r>
            <a:r>
              <a:rPr lang="fr-FR" noProof="0" dirty="0" err="1"/>
              <a:t>Let’s</a:t>
            </a:r>
            <a:r>
              <a:rPr lang="fr-FR" noProof="0" dirty="0"/>
              <a:t> </a:t>
            </a:r>
            <a:r>
              <a:rPr lang="en-US" u="sng" noProof="0" dirty="0"/>
              <a:t>re-</a:t>
            </a:r>
            <a:r>
              <a:rPr lang="fr-FR" u="sng" noProof="0" dirty="0" err="1"/>
              <a:t>read</a:t>
            </a:r>
            <a:r>
              <a:rPr lang="fr-FR" noProof="0" dirty="0"/>
              <a:t> Jn9v33.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 err="1"/>
              <a:t>Everyone</a:t>
            </a:r>
            <a:r>
              <a:rPr lang="fr-FR" noProof="0" dirty="0"/>
              <a:t>,</a:t>
            </a:r>
            <a:r>
              <a:rPr lang="fr-FR" baseline="0" noProof="0" dirty="0"/>
              <a:t> </a:t>
            </a:r>
            <a:r>
              <a:rPr lang="fr-FR" baseline="0" noProof="0" dirty="0" err="1"/>
              <a:t>including</a:t>
            </a:r>
            <a:r>
              <a:rPr lang="fr-FR" baseline="0" noProof="0" dirty="0"/>
              <a:t> </a:t>
            </a:r>
            <a:r>
              <a:rPr lang="fr-FR" baseline="0" noProof="0" dirty="0" err="1"/>
              <a:t>his</a:t>
            </a:r>
            <a:r>
              <a:rPr lang="fr-FR" baseline="0" noProof="0" dirty="0"/>
              <a:t> parents, </a:t>
            </a:r>
            <a:r>
              <a:rPr lang="fr-FR" u="sng" baseline="0" noProof="0" dirty="0" err="1"/>
              <a:t>knew</a:t>
            </a:r>
            <a:r>
              <a:rPr lang="fr-FR" baseline="0" noProof="0" dirty="0"/>
              <a:t> </a:t>
            </a:r>
            <a:r>
              <a:rPr lang="fr-FR" baseline="0" noProof="0" dirty="0" err="1"/>
              <a:t>he</a:t>
            </a:r>
            <a:r>
              <a:rPr lang="fr-FR" baseline="0" noProof="0" dirty="0"/>
              <a:t> </a:t>
            </a:r>
            <a:r>
              <a:rPr lang="fr-FR" baseline="0" noProof="0" dirty="0" err="1"/>
              <a:t>would</a:t>
            </a:r>
            <a:r>
              <a:rPr lang="fr-FR" baseline="0" noProof="0" dirty="0"/>
              <a:t> </a:t>
            </a:r>
            <a:r>
              <a:rPr lang="fr-FR" baseline="0" noProof="0" dirty="0" err="1"/>
              <a:t>be</a:t>
            </a:r>
            <a:r>
              <a:rPr lang="fr-FR" baseline="0" noProof="0" dirty="0"/>
              <a:t> </a:t>
            </a:r>
            <a:r>
              <a:rPr lang="fr-FR" baseline="0" noProof="0" dirty="0" err="1"/>
              <a:t>thrown</a:t>
            </a:r>
            <a:r>
              <a:rPr lang="fr-FR" baseline="0" noProof="0" dirty="0"/>
              <a:t> out of the </a:t>
            </a:r>
            <a:r>
              <a:rPr lang="fr-FR" baseline="0" noProof="0" dirty="0" err="1"/>
              <a:t>Jewish</a:t>
            </a:r>
            <a:r>
              <a:rPr lang="fr-FR" baseline="0" noProof="0" dirty="0"/>
              <a:t> </a:t>
            </a:r>
            <a:r>
              <a:rPr lang="fr-FR" baseline="0" noProof="0" dirty="0" err="1"/>
              <a:t>community</a:t>
            </a:r>
            <a:r>
              <a:rPr lang="fr-FR" baseline="0" noProof="0" dirty="0"/>
              <a:t> if </a:t>
            </a:r>
            <a:r>
              <a:rPr lang="fr-FR" baseline="0" noProof="0" dirty="0" err="1"/>
              <a:t>he</a:t>
            </a:r>
            <a:r>
              <a:rPr lang="fr-FR" baseline="0" noProof="0" dirty="0"/>
              <a:t> </a:t>
            </a:r>
            <a:r>
              <a:rPr lang="fr-FR" baseline="0" noProof="0" dirty="0" err="1"/>
              <a:t>said</a:t>
            </a:r>
            <a:r>
              <a:rPr lang="fr-FR" baseline="0" noProof="0" dirty="0"/>
              <a:t> </a:t>
            </a:r>
            <a:r>
              <a:rPr lang="fr-FR" baseline="0" noProof="0" dirty="0" err="1"/>
              <a:t>Jesus</a:t>
            </a:r>
            <a:r>
              <a:rPr lang="fr-FR" baseline="0" noProof="0" dirty="0"/>
              <a:t> </a:t>
            </a:r>
            <a:r>
              <a:rPr lang="fr-FR" baseline="0" noProof="0" dirty="0" err="1"/>
              <a:t>was</a:t>
            </a:r>
            <a:r>
              <a:rPr lang="fr-FR" baseline="0" noProof="0" dirty="0"/>
              <a:t> sent </a:t>
            </a:r>
            <a:r>
              <a:rPr lang="fr-FR" baseline="0" noProof="0" dirty="0" err="1"/>
              <a:t>from</a:t>
            </a:r>
            <a:r>
              <a:rPr lang="fr-FR" baseline="0" noProof="0" dirty="0"/>
              <a:t> </a:t>
            </a:r>
            <a:r>
              <a:rPr lang="fr-FR" baseline="0" noProof="0" dirty="0" err="1"/>
              <a:t>God</a:t>
            </a:r>
            <a:r>
              <a:rPr lang="fr-FR" baseline="0" noProof="0" dirty="0"/>
              <a:t>. (cf. v22)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Do </a:t>
            </a:r>
            <a:r>
              <a:rPr lang="fr-FR" u="sng" noProof="0" dirty="0" err="1"/>
              <a:t>we</a:t>
            </a:r>
            <a:r>
              <a:rPr lang="fr-FR" noProof="0" dirty="0"/>
              <a:t> have </a:t>
            </a:r>
            <a:r>
              <a:rPr lang="fr-FR" noProof="0" dirty="0" err="1"/>
              <a:t>this</a:t>
            </a:r>
            <a:r>
              <a:rPr lang="fr-FR" noProof="0" dirty="0"/>
              <a:t> </a:t>
            </a:r>
            <a:r>
              <a:rPr lang="fr-FR" noProof="0" dirty="0" err="1"/>
              <a:t>sign</a:t>
            </a:r>
            <a:r>
              <a:rPr lang="fr-FR" noProof="0" dirty="0"/>
              <a:t> in </a:t>
            </a:r>
            <a:r>
              <a:rPr lang="fr-FR" noProof="0" dirty="0" err="1"/>
              <a:t>our</a:t>
            </a:r>
            <a:r>
              <a:rPr lang="fr-FR" noProof="0" dirty="0"/>
              <a:t> </a:t>
            </a:r>
            <a:r>
              <a:rPr lang="fr-FR" noProof="0" dirty="0" err="1"/>
              <a:t>lives</a:t>
            </a:r>
            <a:r>
              <a:rPr lang="fr-FR" noProof="0" dirty="0"/>
              <a:t> </a:t>
            </a:r>
            <a:r>
              <a:rPr lang="fr-FR" noProof="0" dirty="0" err="1"/>
              <a:t>because</a:t>
            </a:r>
            <a:r>
              <a:rPr lang="fr-FR" noProof="0" dirty="0"/>
              <a:t> </a:t>
            </a:r>
            <a:r>
              <a:rPr lang="fr-FR" noProof="0" dirty="0" err="1"/>
              <a:t>we</a:t>
            </a:r>
            <a:r>
              <a:rPr lang="fr-FR" noProof="0" dirty="0"/>
              <a:t> </a:t>
            </a:r>
            <a:r>
              <a:rPr lang="fr-FR" noProof="0" dirty="0" err="1"/>
              <a:t>speak</a:t>
            </a:r>
            <a:r>
              <a:rPr lang="fr-FR" noProof="0" dirty="0"/>
              <a:t> out for </a:t>
            </a:r>
            <a:r>
              <a:rPr lang="fr-FR" noProof="0" dirty="0" err="1"/>
              <a:t>our</a:t>
            </a:r>
            <a:r>
              <a:rPr lang="fr-FR" noProof="0" dirty="0"/>
              <a:t> Lord and </a:t>
            </a:r>
            <a:r>
              <a:rPr lang="fr-FR" noProof="0" dirty="0" err="1"/>
              <a:t>Savior</a:t>
            </a:r>
            <a:r>
              <a:rPr lang="fr-FR" noProof="0" dirty="0"/>
              <a:t>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909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re-read</a:t>
            </a:r>
            <a:r>
              <a:rPr lang="en-US" noProof="0" dirty="0"/>
              <a:t> Jn9v34.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Hallelujah ! The self</a:t>
            </a:r>
            <a:r>
              <a:rPr lang="en-US" baseline="0" noProof="0" dirty="0"/>
              <a:t> righteous need to hear from </a:t>
            </a:r>
            <a:r>
              <a:rPr lang="en-US" u="sng" baseline="0" noProof="0" dirty="0"/>
              <a:t>sinners</a:t>
            </a:r>
            <a:r>
              <a:rPr lang="en-US" baseline="0" noProof="0" dirty="0"/>
              <a:t> turned into saints by the Lord JC.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The message of the miracle of salvation is </a:t>
            </a:r>
            <a:r>
              <a:rPr lang="en-US" u="sng" baseline="0" noProof="0" dirty="0"/>
              <a:t>powerful</a:t>
            </a:r>
            <a:r>
              <a:rPr lang="en-US" baseline="0" noProof="0" dirty="0"/>
              <a:t> when given by those who confess their sin.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1" i="1" noProof="0" dirty="0"/>
              <a:t>No one is born without</a:t>
            </a:r>
            <a:r>
              <a:rPr lang="en-US" b="1" i="1" baseline="0" noProof="0" dirty="0"/>
              <a:t> sin !</a:t>
            </a:r>
            <a:endParaRPr lang="en-US" b="1" i="1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843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</a:t>
            </a:r>
            <a:r>
              <a:rPr lang="fr-FR" noProof="0" dirty="0" err="1"/>
              <a:t>Let’s</a:t>
            </a:r>
            <a:r>
              <a:rPr lang="fr-FR" noProof="0" dirty="0"/>
              <a:t> </a:t>
            </a:r>
            <a:r>
              <a:rPr lang="en-US" u="sng" noProof="0" dirty="0"/>
              <a:t>re-</a:t>
            </a:r>
            <a:r>
              <a:rPr lang="fr-FR" u="sng" noProof="0" dirty="0" err="1"/>
              <a:t>read</a:t>
            </a:r>
            <a:r>
              <a:rPr lang="fr-FR" noProof="0" dirty="0"/>
              <a:t> Jn9v35. [Read]</a:t>
            </a:r>
          </a:p>
          <a:p>
            <a:pPr marL="0" marR="0" lvl="0" indent="-17145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fr-FR" noProof="0" dirty="0"/>
              <a:t>He13v13 </a:t>
            </a:r>
            <a:r>
              <a:rPr lang="fr-FR" noProof="0" dirty="0" err="1"/>
              <a:t>says</a:t>
            </a:r>
            <a:r>
              <a:rPr lang="fr-FR" noProof="0" dirty="0"/>
              <a:t>, « 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to him </a:t>
            </a:r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outside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camp and endure the insults he endured.”</a:t>
            </a:r>
          </a:p>
          <a:p>
            <a:pPr marL="0" marR="0" lvl="0" indent="-17145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a real sign of salvation the day someone </a:t>
            </a:r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leaves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world for worship of the Lord Jesus Christ.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Ja1v27 </a:t>
            </a:r>
            <a:r>
              <a:rPr lang="fr-FR" noProof="0" dirty="0" err="1"/>
              <a:t>says</a:t>
            </a:r>
            <a:r>
              <a:rPr lang="fr-FR" noProof="0" dirty="0"/>
              <a:t> </a:t>
            </a:r>
            <a:r>
              <a:rPr lang="fr-FR" noProof="0" dirty="0" err="1"/>
              <a:t>we</a:t>
            </a:r>
            <a:r>
              <a:rPr lang="fr-FR" noProof="0" dirty="0"/>
              <a:t> have a </a:t>
            </a:r>
            <a:r>
              <a:rPr lang="fr-FR" baseline="0" noProof="0" dirty="0"/>
              <a:t>religion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93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7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32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0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47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71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76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43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10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4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82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CE1B-B2D2-4E1F-89AF-E19E6F4D890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39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4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 the time is coming, and is now here, when true worshipers will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worship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Father in spirit and truth. Indeed, the Father is looking for people like that to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worship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him.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4:23 ISV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man met the Lord.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revealed Himself to him.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Obedience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Confession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Worship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73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en-US" sz="4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said, "Lord, I do believe," and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worshiped</a:t>
            </a:r>
            <a:r>
              <a:rPr lang="en-US" sz="4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him.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9:38 ISV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worshiped Him.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knelt before the Lord.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Obedience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Confession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Worship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32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>
                <a:lumMod val="95000"/>
                <a:lumOff val="5000"/>
              </a:schemeClr>
            </a:gs>
            <a:gs pos="0">
              <a:srgbClr val="800000"/>
            </a:gs>
            <a:gs pos="100000">
              <a:srgbClr val="8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Review, React, Return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-1" y="6034088"/>
            <a:ext cx="12191999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u="sng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www.Pass4missions.com/library</a:t>
            </a:r>
            <a:endParaRPr lang="en-US" sz="4800" i="1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781878"/>
            <a:ext cx="4149968" cy="5252209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Obedience</a:t>
            </a:r>
            <a:endParaRPr lang="en-US" sz="40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Confession</a:t>
            </a:r>
            <a:endParaRPr lang="en-US" sz="40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Worship</a:t>
            </a:r>
            <a:endParaRPr lang="en-US" sz="40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said,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"Lord,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do believe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,“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worshiped him.</a:t>
            </a:r>
          </a:p>
          <a:p>
            <a:pPr marL="0" indent="0" algn="ctr">
              <a:buNone/>
            </a:pP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9:38 ISV</a:t>
            </a:r>
          </a:p>
        </p:txBody>
      </p:sp>
    </p:spTree>
    <p:extLst>
      <p:ext uri="{BB962C8B-B14F-4D97-AF65-F5344CB8AC3E}">
        <p14:creationId xmlns:p14="http://schemas.microsoft.com/office/powerpoint/2010/main" val="81247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uiExpand="1" build="p"/>
      <p:bldP spid="8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>
                <a:lumMod val="95000"/>
                <a:lumOff val="5000"/>
              </a:schemeClr>
            </a:gs>
            <a:gs pos="0">
              <a:srgbClr val="800000"/>
            </a:gs>
            <a:gs pos="100000">
              <a:srgbClr val="8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said,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"Lord, I do believe,“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worshiped him.</a:t>
            </a:r>
          </a:p>
          <a:p>
            <a:pPr marL="0" indent="0" algn="ctr">
              <a:buNone/>
            </a:pP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9:38 ISV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Signs of Salvation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brought him to salvation.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Obedience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Confession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Worship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 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2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" grpId="0"/>
      <p:bldP spid="5" grpId="0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[Jesus] told him, "Go and wash in the pool of Siloam" (which is translated "Sent One"). 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he went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off, washed, and came back seeing.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9:7 ISV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Faith without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dead !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obedience showed his faith.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Obedience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Confession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Worship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5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person who has my commandments and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them is the one who loves me.  The one who loves me will be loved by my Father, and I, too, will love him and reveal myself to him." </a:t>
            </a:r>
          </a:p>
          <a:p>
            <a:pPr marL="0" indent="0" algn="ctr">
              <a:buNone/>
            </a:pP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14:21 ISV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“Law of Christ” is to be obeyed.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shows when we love Christ.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Obedience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Confession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Worship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93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" grpId="0"/>
      <p:bldP spid="5" grpId="0" build="p"/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my commandments, you will abide in my love, just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I have kept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my Father's commandments and abide in his love.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15:10 ISV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Christ’s love draws out our love for Him.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 fontScale="92500"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model is the Lord Jesus Christ.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Obedience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Confession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Worship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9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man answered them, "This is an amazing thing! You don't know where he comes from, yet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healed my eyes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9:30 ISV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Another sign of salvation is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testimony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confession is important.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Obedience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Confession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Worship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90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this man were not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God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he couldn't do anything like that."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9:33 ISV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probably knew the consequences.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was willing to speak of Christ.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Obedience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Confession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Worship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10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asked him, "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were born a sinner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you are trying to instruct us ?"  And they threw him out.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9:34 ISV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testimony was powerful.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all born sinners 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Obedience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Confession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Worship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36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heard that they had thrown him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So when he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him, he asked him, "Do you believe in the Son of Man?"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9:35 ISV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was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separated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the Lord.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found the pure religion.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Obedience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Confession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Worship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34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545</Words>
  <Application>Microsoft Office PowerPoint</Application>
  <PresentationFormat>Widescreen</PresentationFormat>
  <Paragraphs>153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 Presentation</vt:lpstr>
      <vt:lpstr>Signs of Salvation</vt:lpstr>
      <vt:lpstr>Faith without works is dead !</vt:lpstr>
      <vt:lpstr>The “Law of Christ” is to be obeyed.</vt:lpstr>
      <vt:lpstr>Christ’s love draws out our love for Him.</vt:lpstr>
      <vt:lpstr>Another sign of salvation is testimony.</vt:lpstr>
      <vt:lpstr>He probably knew the consequences.</vt:lpstr>
      <vt:lpstr>His testimony was powerful.</vt:lpstr>
      <vt:lpstr>He was separated to the Lord.</vt:lpstr>
      <vt:lpstr>This man met the Lord.</vt:lpstr>
      <vt:lpstr>He worshiped Him.</vt:lpstr>
      <vt:lpstr>Review, React, Return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Howland</dc:creator>
  <cp:lastModifiedBy>Howland</cp:lastModifiedBy>
  <cp:revision>90</cp:revision>
  <dcterms:created xsi:type="dcterms:W3CDTF">2018-04-18T09:11:47Z</dcterms:created>
  <dcterms:modified xsi:type="dcterms:W3CDTF">2019-04-24T15:19:06Z</dcterms:modified>
</cp:coreProperties>
</file>