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4" r:id="rId5"/>
    <p:sldId id="331" r:id="rId6"/>
    <p:sldId id="322" r:id="rId7"/>
    <p:sldId id="321" r:id="rId8"/>
    <p:sldId id="320" r:id="rId9"/>
    <p:sldId id="327" r:id="rId10"/>
    <p:sldId id="330" r:id="rId11"/>
    <p:sldId id="328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00"/>
    <a:srgbClr val="990033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0" autoAdjust="0"/>
    <p:restoredTop sz="38560" autoAdjust="0"/>
  </p:normalViewPr>
  <p:slideViewPr>
    <p:cSldViewPr snapToGrid="0">
      <p:cViewPr varScale="1">
        <p:scale>
          <a:sx n="32" d="100"/>
          <a:sy n="32" d="100"/>
        </p:scale>
        <p:origin x="600" y="18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	Let’s remember the mission of </a:t>
            </a:r>
            <a:r>
              <a:rPr lang="en-US" u="sng" noProof="0" dirty="0"/>
              <a:t>every</a:t>
            </a:r>
            <a:r>
              <a:rPr lang="en-US" noProof="0" dirty="0"/>
              <a:t> </a:t>
            </a:r>
            <a:r>
              <a:rPr lang="en-US" b="1" noProof="0" dirty="0"/>
              <a:t>true</a:t>
            </a:r>
            <a:r>
              <a:rPr lang="en-US" baseline="0" noProof="0" dirty="0"/>
              <a:t> Christian</a:t>
            </a:r>
            <a:r>
              <a:rPr lang="en-US" noProof="0" dirty="0"/>
              <a:t> :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1) You</a:t>
            </a:r>
            <a:r>
              <a:rPr lang="en-US" baseline="0" noProof="0" dirty="0"/>
              <a:t> </a:t>
            </a:r>
            <a:r>
              <a:rPr lang="en-US" b="0" baseline="0" noProof="0" dirty="0"/>
              <a:t>will</a:t>
            </a:r>
            <a:r>
              <a:rPr lang="en-US" baseline="0" noProof="0" dirty="0"/>
              <a:t> be My </a:t>
            </a:r>
            <a:r>
              <a:rPr lang="en-US" u="sng" baseline="0" noProof="0" dirty="0"/>
              <a:t>witnesses</a:t>
            </a:r>
            <a:r>
              <a:rPr lang="en-US" baseline="0" noProof="0" dirty="0"/>
              <a:t>. A1v8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2) The </a:t>
            </a:r>
            <a:r>
              <a:rPr lang="en-US" u="sng" baseline="0" noProof="0" dirty="0"/>
              <a:t>Seed</a:t>
            </a:r>
            <a:r>
              <a:rPr lang="en-US" baseline="0" noProof="0" dirty="0"/>
              <a:t> is the Word. Lk8v11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3) Become </a:t>
            </a:r>
            <a:r>
              <a:rPr lang="en-US" u="sng" baseline="0" noProof="0" dirty="0"/>
              <a:t>Fishermen</a:t>
            </a:r>
            <a:r>
              <a:rPr lang="en-US" baseline="0" noProof="0" dirty="0"/>
              <a:t>. Mk1v17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4) </a:t>
            </a:r>
            <a:r>
              <a:rPr lang="en-US" u="sng" baseline="0" noProof="0" dirty="0"/>
              <a:t>Salvation</a:t>
            </a:r>
            <a:r>
              <a:rPr lang="en-US" baseline="0" noProof="0" dirty="0"/>
              <a:t> is of the Lord. Jo1v9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5) Make </a:t>
            </a:r>
            <a:r>
              <a:rPr lang="en-US" u="sng" baseline="0" noProof="0" dirty="0"/>
              <a:t>disciples</a:t>
            </a:r>
            <a:r>
              <a:rPr lang="en-US" baseline="0" noProof="0" dirty="0"/>
              <a:t>. Mt28v19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But, can we </a:t>
            </a:r>
            <a:r>
              <a:rPr lang="en-US" i="1" u="sng" baseline="0" noProof="0" dirty="0"/>
              <a:t>know</a:t>
            </a:r>
            <a:r>
              <a:rPr lang="en-US" baseline="0" noProof="0" dirty="0"/>
              <a:t> they are </a:t>
            </a:r>
            <a:r>
              <a:rPr lang="en-US" i="1" u="sng" baseline="0" noProof="0" dirty="0"/>
              <a:t>saved</a:t>
            </a:r>
            <a:r>
              <a:rPr lang="en-US" i="1" u="none" baseline="0" noProof="0" dirty="0"/>
              <a:t> </a:t>
            </a:r>
            <a:r>
              <a:rPr lang="en-US" baseline="0" noProof="0" dirty="0"/>
              <a:t>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Jn19v25. </a:t>
            </a:r>
            <a:r>
              <a:rPr lang="en-US" baseline="0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We know from Peter’s denial that it took </a:t>
            </a:r>
            <a:r>
              <a:rPr lang="en-US" u="sng" baseline="0" noProof="0" dirty="0"/>
              <a:t>courage</a:t>
            </a:r>
            <a:r>
              <a:rPr lang="en-US" u="none" baseline="0" noProof="0" dirty="0"/>
              <a:t> to follow JC.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She was not only there, but </a:t>
            </a:r>
            <a:r>
              <a:rPr lang="en-US" u="sng" baseline="0" noProof="0" dirty="0"/>
              <a:t>close</a:t>
            </a:r>
            <a:r>
              <a:rPr lang="en-US" u="none" baseline="0" noProof="0" dirty="0"/>
              <a:t> to the Cross of Christ.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Her </a:t>
            </a:r>
            <a:r>
              <a:rPr lang="en-US" u="sng" baseline="0" noProof="0" dirty="0"/>
              <a:t>heart</a:t>
            </a:r>
            <a:r>
              <a:rPr lang="en-US" u="none" baseline="0" noProof="0" dirty="0"/>
              <a:t> was pierced with sorrow and pain. (</a:t>
            </a:r>
            <a:r>
              <a:rPr lang="en-US" u="none" baseline="0" noProof="0" dirty="0" err="1"/>
              <a:t>cf</a:t>
            </a:r>
            <a:r>
              <a:rPr lang="en-US" u="none" baseline="0" noProof="0" dirty="0"/>
              <a:t> Lk2v35)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She </a:t>
            </a:r>
            <a:r>
              <a:rPr lang="en-US" b="1" i="1" u="none" baseline="0" noProof="0" dirty="0"/>
              <a:t>didn’t hide </a:t>
            </a:r>
            <a:r>
              <a:rPr lang="en-US" u="none" baseline="0" noProof="0" dirty="0"/>
              <a:t>her love for JC.</a:t>
            </a:r>
            <a:endParaRPr lang="en-US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34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Ac1v14.</a:t>
            </a:r>
            <a:r>
              <a:rPr lang="en-US" baseline="0" noProof="0" dirty="0"/>
              <a:t> </a:t>
            </a:r>
            <a:r>
              <a:rPr lang="en-US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u="none" noProof="0" dirty="0"/>
              <a:t>The</a:t>
            </a:r>
            <a:r>
              <a:rPr lang="en-US" b="0" u="none" baseline="0" noProof="0" dirty="0"/>
              <a:t> context is Ascension, so Mary saw Christ go to Heaven.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u="none" baseline="0" noProof="0" dirty="0"/>
              <a:t>	Did she just go home ?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u="none" baseline="0" noProof="0" dirty="0"/>
              <a:t>	Like all truly saved believers, she followed Christ’s </a:t>
            </a:r>
            <a:r>
              <a:rPr lang="en-US" b="0" u="sng" baseline="0" noProof="0" dirty="0"/>
              <a:t>command</a:t>
            </a:r>
            <a:r>
              <a:rPr lang="en-US" b="0" u="none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u="none" baseline="0" noProof="0" dirty="0"/>
              <a:t>She waited for Christ’s Spirit to come and fill her </a:t>
            </a:r>
            <a:r>
              <a:rPr lang="en-US" b="0" u="sng" baseline="0" noProof="0" dirty="0"/>
              <a:t>vessel</a:t>
            </a:r>
            <a:r>
              <a:rPr lang="en-US" b="0" u="none" baseline="0" noProof="0" dirty="0"/>
              <a:t> !</a:t>
            </a:r>
            <a:endParaRPr lang="en-US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review</a:t>
            </a:r>
            <a:r>
              <a:rPr lang="en-US" baseline="0" noProof="0" dirty="0"/>
              <a:t> what we have seen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react</a:t>
            </a:r>
            <a:r>
              <a:rPr lang="en-US" baseline="0" noProof="0" dirty="0"/>
              <a:t> to what we have learned and </a:t>
            </a:r>
            <a:r>
              <a:rPr lang="en-US" u="sng" baseline="0" noProof="0" dirty="0"/>
              <a:t>not</a:t>
            </a:r>
            <a:r>
              <a:rPr lang="en-US" baseline="0" noProof="0" dirty="0"/>
              <a:t> “be hearers” only, but “doers of the Word”.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return</a:t>
            </a:r>
            <a:r>
              <a:rPr lang="en-US" baseline="0" noProof="0" dirty="0"/>
              <a:t> daily for a checkup.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Here = just </a:t>
            </a:r>
            <a:r>
              <a:rPr lang="en-US" u="sng" baseline="0" noProof="0" dirty="0"/>
              <a:t>3 signs</a:t>
            </a:r>
            <a:r>
              <a:rPr lang="en-US" u="none" baseline="0" noProof="0" dirty="0"/>
              <a:t> of salvation.</a:t>
            </a:r>
            <a:endParaRPr lang="en-US" u="none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You </a:t>
            </a:r>
            <a:r>
              <a:rPr lang="en-US" baseline="0" noProof="0"/>
              <a:t>can find </a:t>
            </a:r>
            <a:r>
              <a:rPr lang="en-US" b="1" i="1" u="sng" baseline="0" noProof="0" dirty="0"/>
              <a:t>30 signs</a:t>
            </a:r>
            <a:r>
              <a:rPr lang="en-US" b="1" i="1" baseline="0" noProof="0" dirty="0"/>
              <a:t> </a:t>
            </a:r>
            <a:r>
              <a:rPr lang="en-US" baseline="0" noProof="0" dirty="0"/>
              <a:t>in the lives of </a:t>
            </a:r>
            <a:r>
              <a:rPr lang="en-US" b="1" i="1" u="sng" baseline="0" noProof="0" dirty="0"/>
              <a:t>10 people</a:t>
            </a:r>
            <a:r>
              <a:rPr lang="en-US" baseline="0" noProof="0" dirty="0"/>
              <a:t> at this </a:t>
            </a:r>
            <a:r>
              <a:rPr lang="en-US" u="sng" baseline="0" noProof="0" dirty="0"/>
              <a:t>web</a:t>
            </a:r>
            <a:r>
              <a:rPr lang="en-US" baseline="0" noProof="0" dirty="0"/>
              <a:t> site. </a:t>
            </a:r>
            <a:endParaRPr lang="en-US" b="0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Jesus said, ‘By </a:t>
            </a:r>
            <a:r>
              <a:rPr lang="en-US" b="1" i="1" u="sng" noProof="0" dirty="0"/>
              <a:t>their</a:t>
            </a:r>
            <a:r>
              <a:rPr lang="en-US" noProof="0" dirty="0"/>
              <a:t> fruit</a:t>
            </a:r>
            <a:r>
              <a:rPr lang="en-US" baseline="0" noProof="0" dirty="0"/>
              <a:t> you will know them’ </a:t>
            </a:r>
            <a:r>
              <a:rPr lang="en-US" b="1" baseline="0" noProof="0" dirty="0"/>
              <a:t>≠</a:t>
            </a:r>
            <a:r>
              <a:rPr lang="en-US" baseline="0" noProof="0" dirty="0"/>
              <a:t> the fruit of HS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Today we’ll see </a:t>
            </a:r>
            <a:r>
              <a:rPr lang="en-US" u="sng" baseline="0" noProof="0" dirty="0"/>
              <a:t>3 signs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salva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I’ll be using the </a:t>
            </a:r>
            <a:r>
              <a:rPr lang="en-US" b="0" u="sng" baseline="0" noProof="0" dirty="0"/>
              <a:t>ISV</a:t>
            </a:r>
            <a:r>
              <a:rPr lang="en-US" baseline="0" noProof="0" dirty="0"/>
              <a:t> literal trans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read</a:t>
            </a:r>
            <a:r>
              <a:rPr lang="en-US" baseline="0" noProof="0" dirty="0"/>
              <a:t> Lk1v27-38.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[Read] Let’s </a:t>
            </a:r>
            <a:r>
              <a:rPr lang="en-US" u="sng" baseline="0" noProof="0" dirty="0"/>
              <a:t>remember</a:t>
            </a:r>
            <a:r>
              <a:rPr lang="en-US" baseline="0" noProof="0" dirty="0"/>
              <a:t> that </a:t>
            </a:r>
            <a:r>
              <a:rPr lang="en-US" b="1" i="1" baseline="0" noProof="0" dirty="0"/>
              <a:t>signs ≠ the Way to salvation !</a:t>
            </a:r>
            <a:endParaRPr lang="en-US" b="0" i="0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Her </a:t>
            </a:r>
            <a:r>
              <a:rPr lang="en-US" b="0" i="0" u="sng" baseline="0" noProof="0" dirty="0"/>
              <a:t>profession</a:t>
            </a:r>
            <a:r>
              <a:rPr lang="en-US" b="0" i="0" baseline="0" noProof="0" dirty="0"/>
              <a:t> didn’t save 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Lk1v38.</a:t>
            </a:r>
            <a:r>
              <a:rPr lang="en-US" baseline="0" noProof="0" dirty="0"/>
              <a:t>  </a:t>
            </a:r>
            <a:r>
              <a:rPr lang="en-US" noProof="0" dirty="0"/>
              <a:t>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Mary</a:t>
            </a:r>
            <a:r>
              <a:rPr lang="en-US" baseline="0" noProof="0" dirty="0"/>
              <a:t> let the </a:t>
            </a:r>
            <a:r>
              <a:rPr lang="en-US" u="sng" baseline="0" noProof="0" dirty="0"/>
              <a:t>Lord</a:t>
            </a:r>
            <a:r>
              <a:rPr lang="en-US" baseline="0" noProof="0" dirty="0"/>
              <a:t> change her.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She </a:t>
            </a:r>
            <a:r>
              <a:rPr lang="en-US" u="sng" baseline="0" noProof="0" dirty="0"/>
              <a:t>didn’t</a:t>
            </a:r>
            <a:r>
              <a:rPr lang="en-US" baseline="0" noProof="0" dirty="0"/>
              <a:t> say, “I can do this !”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Her </a:t>
            </a:r>
            <a:r>
              <a:rPr lang="en-US" u="sng" noProof="0" dirty="0"/>
              <a:t>submission</a:t>
            </a:r>
            <a:r>
              <a:rPr lang="en-US" noProof="0" dirty="0"/>
              <a:t> led</a:t>
            </a:r>
            <a:r>
              <a:rPr lang="en-US" baseline="0" noProof="0" dirty="0"/>
              <a:t> to the Lord doing more great things in her.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</a:t>
            </a:r>
            <a:r>
              <a:rPr lang="en-US" u="sng" baseline="0" noProof="0" dirty="0"/>
              <a:t>Notice</a:t>
            </a:r>
            <a:r>
              <a:rPr lang="en-US" baseline="0" noProof="0" dirty="0"/>
              <a:t>: She was </a:t>
            </a:r>
            <a:r>
              <a:rPr lang="en-US" b="1" i="1" u="none" baseline="0" noProof="0" dirty="0"/>
              <a:t>free</a:t>
            </a:r>
            <a:r>
              <a:rPr lang="en-US" baseline="0" noProof="0" dirty="0"/>
              <a:t> to choose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All truly saved believers </a:t>
            </a:r>
            <a:r>
              <a:rPr lang="en-US" u="sng" baseline="0" noProof="0" dirty="0"/>
              <a:t>show</a:t>
            </a:r>
            <a:r>
              <a:rPr lang="en-US" baseline="0" noProof="0" dirty="0"/>
              <a:t> it by their obedience despite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Lk1v47-48.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Nothing could be clearer than Mary’s </a:t>
            </a:r>
            <a:r>
              <a:rPr lang="en-US" u="sng" baseline="0" noProof="0" dirty="0"/>
              <a:t>declaration</a:t>
            </a:r>
            <a:r>
              <a:rPr lang="en-US" u="none" baseline="0" noProof="0" dirty="0"/>
              <a:t> of her attitude.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This came from her </a:t>
            </a:r>
            <a:r>
              <a:rPr lang="en-US" u="sng" baseline="0" noProof="0" dirty="0"/>
              <a:t>spirit</a:t>
            </a:r>
            <a:r>
              <a:rPr lang="en-US" u="none" baseline="0" noProof="0" dirty="0"/>
              <a:t>, not even her souls. (</a:t>
            </a:r>
            <a:r>
              <a:rPr lang="en-US" u="none" baseline="0" noProof="0" dirty="0" err="1"/>
              <a:t>cf</a:t>
            </a:r>
            <a:r>
              <a:rPr lang="en-US" u="none" baseline="0" noProof="0" dirty="0"/>
              <a:t> Heb4v12)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A </a:t>
            </a:r>
            <a:r>
              <a:rPr lang="en-US" u="sng" baseline="0" noProof="0" dirty="0"/>
              <a:t>humble</a:t>
            </a:r>
            <a:r>
              <a:rPr lang="en-US" u="none" baseline="0" noProof="0" dirty="0"/>
              <a:t> servant </a:t>
            </a:r>
            <a:r>
              <a:rPr lang="en-US" b="1" u="none" baseline="0" noProof="0" dirty="0"/>
              <a:t>≠ question </a:t>
            </a:r>
            <a:r>
              <a:rPr lang="en-US" u="none" baseline="0" noProof="0" dirty="0"/>
              <a:t>her Lord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The </a:t>
            </a:r>
            <a:r>
              <a:rPr lang="en-US" u="sng" baseline="0" noProof="0" dirty="0"/>
              <a:t>world</a:t>
            </a:r>
            <a:r>
              <a:rPr lang="en-US" u="none" baseline="0" noProof="0" dirty="0"/>
              <a:t> can know her heart.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32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Jn2v1-5. [Read </a:t>
            </a:r>
            <a:r>
              <a:rPr lang="en-US" b="0" i="1" u="sng" noProof="0" dirty="0"/>
              <a:t>Bible</a:t>
            </a:r>
            <a:r>
              <a:rPr lang="en-US" noProof="0" dirty="0"/>
              <a:t>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This</a:t>
            </a:r>
            <a:r>
              <a:rPr lang="en-US" baseline="0" noProof="0" dirty="0"/>
              <a:t> event was </a:t>
            </a:r>
            <a:r>
              <a:rPr lang="en-US" u="sng" baseline="0" noProof="0" dirty="0"/>
              <a:t>30 years</a:t>
            </a:r>
            <a:r>
              <a:rPr lang="en-US" baseline="0" noProof="0" dirty="0"/>
              <a:t> later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The sign of a servant attitude is </a:t>
            </a:r>
            <a:r>
              <a:rPr lang="en-US" u="sng" baseline="0" noProof="0" dirty="0"/>
              <a:t>not just a passing emotion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Easy believe-ism </a:t>
            </a:r>
            <a:r>
              <a:rPr lang="en-US" baseline="0" noProof="0" dirty="0"/>
              <a:t>has separated Salvation from </a:t>
            </a:r>
            <a:r>
              <a:rPr lang="en-US" u="sng" baseline="0" noProof="0" dirty="0"/>
              <a:t>Lordship</a:t>
            </a:r>
            <a:r>
              <a:rPr lang="en-US" u="none" baseline="0" noProof="0" dirty="0"/>
              <a:t> ; beware !</a:t>
            </a:r>
            <a:endParaRPr lang="en-US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The sign of being a servant can only be </a:t>
            </a:r>
            <a:r>
              <a:rPr lang="en-US" u="sng" baseline="0" noProof="0" dirty="0"/>
              <a:t>tested by time</a:t>
            </a:r>
            <a:r>
              <a:rPr lang="en-US" baseline="0" noProof="0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Mt1v20</a:t>
            </a:r>
            <a:r>
              <a:rPr lang="en-US" noProof="0" dirty="0"/>
              <a:t>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As</a:t>
            </a:r>
            <a:r>
              <a:rPr lang="en-US" b="0" i="0" baseline="0" noProof="0" dirty="0"/>
              <a:t> Christ </a:t>
            </a:r>
            <a:r>
              <a:rPr lang="en-US" b="0" i="0" u="sng" baseline="0" noProof="0" dirty="0"/>
              <a:t>grew</a:t>
            </a:r>
            <a:r>
              <a:rPr lang="en-US" b="0" i="0" baseline="0" noProof="0" dirty="0"/>
              <a:t> inside Mary, it was obvious to everyone.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She was just a willing </a:t>
            </a:r>
            <a:r>
              <a:rPr lang="en-US" b="0" i="0" u="sng" baseline="0" noProof="0" dirty="0"/>
              <a:t>vessel</a:t>
            </a:r>
            <a:r>
              <a:rPr lang="en-US" b="0" i="0" baseline="0" noProof="0" dirty="0"/>
              <a:t>, but God was doing a miracle.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It becomes </a:t>
            </a:r>
            <a:r>
              <a:rPr lang="en-US" b="0" i="0" u="sng" baseline="0" noProof="0" dirty="0"/>
              <a:t>clear</a:t>
            </a:r>
            <a:r>
              <a:rPr lang="en-US" b="0" i="0" baseline="0" noProof="0" dirty="0"/>
              <a:t> to others that someone is truly saved when God’s </a:t>
            </a:r>
            <a:r>
              <a:rPr lang="en-US" b="0" i="0" u="sng" baseline="0" noProof="0" dirty="0"/>
              <a:t>Holy</a:t>
            </a:r>
            <a:r>
              <a:rPr lang="en-US" b="0" i="0" baseline="0" noProof="0" dirty="0"/>
              <a:t> Spirit uses them.</a:t>
            </a:r>
            <a:endParaRPr lang="en-US" b="0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3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Mt2v11.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While</a:t>
            </a:r>
            <a:r>
              <a:rPr lang="en-US" b="0" i="0" baseline="0" noProof="0" dirty="0"/>
              <a:t> they lived in </a:t>
            </a:r>
            <a:r>
              <a:rPr lang="en-US" b="0" i="0" u="sng" baseline="0" noProof="0" dirty="0"/>
              <a:t>Bethlehem</a:t>
            </a:r>
            <a:r>
              <a:rPr lang="en-US" b="0" i="0" baseline="0" noProof="0" dirty="0"/>
              <a:t>, Mary fed, clothed &amp; kept house.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She was </a:t>
            </a:r>
            <a:r>
              <a:rPr lang="en-US" b="1" i="1" baseline="0" noProof="0" dirty="0"/>
              <a:t>not worshipped </a:t>
            </a:r>
            <a:r>
              <a:rPr lang="en-US" b="0" i="0" baseline="0" noProof="0" dirty="0"/>
              <a:t>nor venerated by the </a:t>
            </a:r>
            <a:r>
              <a:rPr lang="en-US" b="0" i="0" u="sng" baseline="0" noProof="0" dirty="0"/>
              <a:t>Wise Men</a:t>
            </a:r>
            <a:r>
              <a:rPr lang="en-US" b="0" i="0" baseline="0" noProof="0" dirty="0"/>
              <a:t> !</a:t>
            </a:r>
            <a:endParaRPr lang="en-US" b="0" i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noProof="0" dirty="0"/>
              <a:t>	For </a:t>
            </a:r>
            <a:r>
              <a:rPr lang="en-US" b="1" i="1" noProof="0" dirty="0"/>
              <a:t>many</a:t>
            </a:r>
            <a:r>
              <a:rPr lang="en-US" b="1" i="1" baseline="0" noProof="0" dirty="0"/>
              <a:t> years </a:t>
            </a:r>
            <a:r>
              <a:rPr lang="en-US" b="0" i="0" baseline="0" noProof="0" dirty="0"/>
              <a:t>Mary cooked &amp; cleaned for Christ in </a:t>
            </a:r>
            <a:r>
              <a:rPr lang="en-US" b="0" i="0" u="sng" baseline="0" noProof="0" dirty="0"/>
              <a:t>Nazareth</a:t>
            </a:r>
            <a:r>
              <a:rPr lang="en-US" b="0" i="0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i="1" noProof="0" dirty="0"/>
              <a:t>She </a:t>
            </a:r>
            <a:r>
              <a:rPr lang="en-US" b="1" i="1" u="sng" noProof="0" dirty="0"/>
              <a:t>never</a:t>
            </a:r>
            <a:r>
              <a:rPr lang="en-US" b="1" i="1" noProof="0" dirty="0"/>
              <a:t> sought</a:t>
            </a:r>
            <a:r>
              <a:rPr lang="en-US" b="1" i="1" baseline="0" noProof="0" dirty="0"/>
              <a:t> glory.</a:t>
            </a:r>
            <a:endParaRPr lang="en-US" b="1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0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Lk2v48. </a:t>
            </a:r>
            <a:r>
              <a:rPr lang="en-US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After</a:t>
            </a:r>
            <a:r>
              <a:rPr lang="en-US" b="0" i="0" baseline="0" noProof="0" dirty="0"/>
              <a:t> three days of desperate search, </a:t>
            </a:r>
            <a:r>
              <a:rPr lang="en-US" b="0" i="0" u="sng" baseline="0" noProof="0" dirty="0"/>
              <a:t>leaving all</a:t>
            </a:r>
            <a:r>
              <a:rPr lang="en-US" b="0" i="0" baseline="0" noProof="0" dirty="0"/>
              <a:t> else behind, Mary &amp; Joseph found their very precious boy.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It’s a good sign when believers </a:t>
            </a:r>
            <a:r>
              <a:rPr lang="en-US" b="0" i="0" u="sng" baseline="0" noProof="0" dirty="0"/>
              <a:t>refocus</a:t>
            </a:r>
            <a:r>
              <a:rPr lang="en-US" b="0" i="0" baseline="0" noProof="0" dirty="0"/>
              <a:t> their life on being vessels.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1Pe2v7 says… [Read]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843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Mt12v46.  [Read]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After following Christ down to </a:t>
            </a:r>
            <a:r>
              <a:rPr lang="en-US" u="sng" baseline="0" noProof="0" dirty="0"/>
              <a:t>Capernaum</a:t>
            </a:r>
            <a:r>
              <a:rPr lang="en-US" baseline="0" noProof="0" dirty="0"/>
              <a:t> (Jn2v12) where He lived (Mt4v13) after His baptism, Mary began to follow Him.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True salvation is evident when someone </a:t>
            </a:r>
            <a:r>
              <a:rPr lang="en-US" u="sng" baseline="0" noProof="0" dirty="0"/>
              <a:t>wants</a:t>
            </a:r>
            <a:r>
              <a:rPr lang="en-US" baseline="0" noProof="0" dirty="0"/>
              <a:t> to be with Christ.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JC said it often, “</a:t>
            </a:r>
            <a:r>
              <a:rPr lang="en-US" u="sng" baseline="0" noProof="0" dirty="0"/>
              <a:t>Follow</a:t>
            </a:r>
            <a:r>
              <a:rPr lang="en-US" baseline="0" noProof="0" dirty="0"/>
              <a:t> Me 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Meanwhile,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standing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Jesus' cross were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mother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his mother's sister, Mary the wife of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Clopas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Mary Magdalene.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19:25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dangerous to follow Christ.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stood up for Him.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one mind all of them kept devoting themselves to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along with the women, including </a:t>
            </a:r>
            <a:r>
              <a:rPr lang="en-US" sz="4800" b="1" i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mother of Jesus, and his brothers.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1:14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was there for Pentecost.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was a true follower of Christ.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www.Pass4missions.com/library</a:t>
            </a:r>
            <a:endParaRPr lang="en-US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servant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vessel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follower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said, "My soul praises the greatness of the Lord !  My spirit exults in God,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Savior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1:46-47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44911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said, "My soul praises the greatness of the Lord !  My spirit exults in God,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Savior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1:46-47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Salvation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5273040"/>
            <a:ext cx="12191999" cy="158496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profession is a good sign.</a:t>
            </a:r>
          </a:p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But, was she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truly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saved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70928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said, "Truly </a:t>
            </a:r>
            <a:r>
              <a:rPr lang="en-US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Lord's servant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4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everything you have said happen to me.“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1:38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81877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Christ 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essential.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was a virgin, a rare jewel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spirit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exults in God, my Savior, because He has looked favorably on His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humble servant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From now on, all generations will call me blessed,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1:47-48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told the world 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clear profession is a good sign.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mother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told the servants,  "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whatever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tells you."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2:5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kept that servant attitude.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“Time will tell” is still true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he had thought about it, an angel of the Lord appeared to him in a dream. "Joseph, son of David," he said, “Don't be afraid to take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your wife, because what has been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conceived in 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from the Holy Spirit. </a:t>
            </a:r>
            <a:r>
              <a:rPr lang="en-US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1:20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was obviously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sign of true salvation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they went into the house and saw the child with his mother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they fell down and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worshiped him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Then they opened their treasure sacks and offered him gifts of gold, frankincense, and myrrh. 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2:11</a:t>
            </a:r>
            <a:endParaRPr lang="en-US" sz="2400" b="1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took care of Christ.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vessel in the Master’s hands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Jesus' parents saw him, they were shocked. 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mother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asked him, "Son, why have you treated us like this ?  Your father and I have been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worried sick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for you!"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2:48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sincerely cared for Him.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precious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you who </a:t>
            </a:r>
            <a:r>
              <a:rPr lang="en-US" sz="4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beliee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Jesus was still speaking to the crowds,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mother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brothers stood outside,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wanting to speak to him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12:46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 home in Nazareth.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followed Him to the Cross.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vessel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follower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618</Words>
  <Application>Microsoft Office PowerPoint</Application>
  <PresentationFormat>Widescreen</PresentationFormat>
  <Paragraphs>151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Signs of Salvation</vt:lpstr>
      <vt:lpstr>Receiving Christ as Lord is essential.</vt:lpstr>
      <vt:lpstr>She told the world !</vt:lpstr>
      <vt:lpstr>She kept that servant attitude.</vt:lpstr>
      <vt:lpstr>God was obviously using her.</vt:lpstr>
      <vt:lpstr>She took care of Christ.</vt:lpstr>
      <vt:lpstr>She sincerely cared for Him.</vt:lpstr>
      <vt:lpstr>She left her home in Nazareth.</vt:lpstr>
      <vt:lpstr>It was dangerous to follow Christ.</vt:lpstr>
      <vt:lpstr>She was there for Pentecost.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195</cp:revision>
  <dcterms:created xsi:type="dcterms:W3CDTF">2018-04-18T09:11:47Z</dcterms:created>
  <dcterms:modified xsi:type="dcterms:W3CDTF">2019-05-11T12:41:07Z</dcterms:modified>
</cp:coreProperties>
</file>