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27" r:id="rId10"/>
    <p:sldId id="330" r:id="rId11"/>
    <p:sldId id="328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990033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1620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will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Ac4v2.</a:t>
            </a:r>
            <a:r>
              <a:rPr lang="en-US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Peter and John were the first public </a:t>
            </a:r>
            <a:r>
              <a:rPr lang="en-US" u="sng" baseline="0" noProof="0" dirty="0"/>
              <a:t>preachers</a:t>
            </a:r>
            <a:r>
              <a:rPr lang="en-US" baseline="0" noProof="0" dirty="0"/>
              <a:t> of the Gospel.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 rest of the </a:t>
            </a:r>
            <a:r>
              <a:rPr lang="en-US" u="none" baseline="0" noProof="0" dirty="0"/>
              <a:t>Apostles</a:t>
            </a:r>
            <a:r>
              <a:rPr lang="en-US" baseline="0" noProof="0" dirty="0"/>
              <a:t> joined them, preaching publicly, as they followed the </a:t>
            </a:r>
            <a:r>
              <a:rPr lang="en-US" u="sng" baseline="0" noProof="0" dirty="0"/>
              <a:t>example of </a:t>
            </a:r>
            <a:r>
              <a:rPr lang="en-US" u="sng" baseline="0" noProof="0" dirty="0" err="1"/>
              <a:t>committ</a:t>
            </a:r>
            <a:endParaRPr lang="en-US" u="sng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Ac5 says they were arrested </a:t>
            </a:r>
            <a:r>
              <a:rPr lang="en-US" u="sng" baseline="0" noProof="0" dirty="0"/>
              <a:t>again</a:t>
            </a:r>
            <a:r>
              <a:rPr lang="en-US" baseline="0" noProof="0" dirty="0"/>
              <a:t> &amp; </a:t>
            </a:r>
            <a:r>
              <a:rPr lang="en-US" u="sng" baseline="0" noProof="0" dirty="0"/>
              <a:t>beaten</a:t>
            </a:r>
            <a:r>
              <a:rPr lang="en-US" baseline="0" noProof="0" dirty="0"/>
              <a:t>, but didn’t stop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Ac12v1-2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noProof="0" dirty="0"/>
              <a:t>John was committed to Christ no matter what the </a:t>
            </a:r>
            <a:r>
              <a:rPr lang="en-US" b="0" u="sng" noProof="0" dirty="0"/>
              <a:t>cost</a:t>
            </a:r>
            <a:r>
              <a:rPr lang="en-US" b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noProof="0" dirty="0"/>
              <a:t>	</a:t>
            </a:r>
            <a:r>
              <a:rPr lang="en-US" b="0" u="sng" noProof="0" dirty="0"/>
              <a:t>James</a:t>
            </a:r>
            <a:r>
              <a:rPr lang="en-US" b="0" baseline="0" noProof="0" dirty="0"/>
              <a:t> was the first martyr of the 12 Apostles.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baseline="0" noProof="0" dirty="0"/>
              <a:t>	The threat was coming </a:t>
            </a:r>
            <a:r>
              <a:rPr lang="en-US" b="0" u="sng" baseline="0" noProof="0" dirty="0"/>
              <a:t>home</a:t>
            </a:r>
            <a:r>
              <a:rPr lang="en-US" b="0" u="none" baseline="0" noProof="0" dirty="0"/>
              <a:t> !</a:t>
            </a:r>
            <a:endParaRPr lang="en-US" b="0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baseline="0" noProof="0" dirty="0"/>
              <a:t>John </a:t>
            </a:r>
            <a:r>
              <a:rPr lang="en-US" b="0" u="sng" baseline="0" noProof="0" dirty="0"/>
              <a:t>remained</a:t>
            </a:r>
            <a:r>
              <a:rPr lang="en-US" b="0" baseline="0" noProof="0" dirty="0"/>
              <a:t> in Jerusalem according to Ac8v1 &amp; Ga2v1&amp;9</a:t>
            </a:r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review</a:t>
            </a:r>
            <a:r>
              <a:rPr lang="en-US" baseline="0" noProof="0" dirty="0"/>
              <a:t> what we have seen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react</a:t>
            </a:r>
            <a:r>
              <a:rPr lang="en-US" baseline="0" noProof="0" dirty="0"/>
              <a:t> to what we have learned from John’s life AND be “doers of </a:t>
            </a:r>
            <a:r>
              <a:rPr lang="en-US" baseline="0" noProof="0"/>
              <a:t>the Word”.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return</a:t>
            </a:r>
            <a:r>
              <a:rPr lang="en-US" baseline="0" noProof="0" dirty="0"/>
              <a:t> for a checkup each day this week to see God work.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True Salvation is a </a:t>
            </a:r>
            <a:r>
              <a:rPr lang="en-US" b="1" u="sng" baseline="0" noProof="0" dirty="0"/>
              <a:t>miracle</a:t>
            </a:r>
            <a:r>
              <a:rPr lang="en-US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look for the </a:t>
            </a:r>
            <a:r>
              <a:rPr lang="en-US" u="sng" baseline="0" noProof="0" dirty="0"/>
              <a:t>signs</a:t>
            </a:r>
            <a:r>
              <a:rPr lang="en-US" u="none" baseline="0" noProof="0" dirty="0"/>
              <a:t> of </a:t>
            </a:r>
            <a:r>
              <a:rPr lang="en-US" u="none" baseline="0" noProof="0" dirty="0" err="1"/>
              <a:t>salva</a:t>
            </a:r>
            <a:r>
              <a:rPr lang="en-US" u="none" baseline="0" noProof="0" dirty="0"/>
              <a:t>.</a:t>
            </a:r>
            <a:endParaRPr lang="en-US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b="1" i="1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fruit of HS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Mt4v21-22.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Here’s John’s </a:t>
            </a:r>
            <a:r>
              <a:rPr lang="en-US" b="1" baseline="0" noProof="0" dirty="0"/>
              <a:t>life</a:t>
            </a:r>
            <a:r>
              <a:rPr lang="en-US" baseline="0" noProof="0" dirty="0"/>
              <a:t> verse.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</a:t>
            </a:r>
            <a:r>
              <a:rPr lang="en-US" u="sng" baseline="0" noProof="0" dirty="0"/>
              <a:t>remember</a:t>
            </a:r>
            <a:r>
              <a:rPr lang="en-US" baseline="0" noProof="0" dirty="0"/>
              <a:t> that signs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Way to salvation, but follow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Mk3v14.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John didn’t just spend</a:t>
            </a:r>
            <a:r>
              <a:rPr lang="en-US" baseline="0" noProof="0" dirty="0"/>
              <a:t> </a:t>
            </a:r>
            <a:r>
              <a:rPr lang="en-US" u="sng" baseline="0" noProof="0" dirty="0"/>
              <a:t>Sabbath</a:t>
            </a:r>
            <a:r>
              <a:rPr lang="en-US" baseline="0" noProof="0" dirty="0"/>
              <a:t> with Jesus, but the rest of his life.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u="sng" baseline="0" noProof="0" dirty="0"/>
              <a:t>Many</a:t>
            </a:r>
            <a:r>
              <a:rPr lang="en-US" baseline="0" noProof="0" dirty="0"/>
              <a:t> ‘disciples’ left after Jesus’ teaching bothered them, not John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Listening to Christ, asking Him questions and following in His footsteps </a:t>
            </a:r>
            <a:r>
              <a:rPr lang="en-US" u="sng" baseline="0" noProof="0" dirty="0"/>
              <a:t>show</a:t>
            </a:r>
            <a:r>
              <a:rPr lang="en-US" baseline="0" noProof="0" dirty="0"/>
              <a:t> closeness to Him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Mt17v1.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noProof="0" dirty="0"/>
              <a:t>Three</a:t>
            </a:r>
            <a:r>
              <a:rPr lang="en-US" u="none" baseline="0" noProof="0" dirty="0"/>
              <a:t> of the Twelve Disciples were </a:t>
            </a:r>
            <a:r>
              <a:rPr lang="en-US" u="sng" baseline="0" noProof="0" dirty="0"/>
              <a:t>closer</a:t>
            </a:r>
            <a:r>
              <a:rPr lang="en-US" u="none" baseline="0" noProof="0" dirty="0"/>
              <a:t> to JC. (Jn13v23,14v33)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John was one of those disciples who saw Christ in His </a:t>
            </a:r>
            <a:r>
              <a:rPr lang="en-US" u="sng" baseline="0" noProof="0" dirty="0"/>
              <a:t>Glory</a:t>
            </a:r>
            <a:r>
              <a:rPr lang="en-US" u="none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Like </a:t>
            </a:r>
            <a:r>
              <a:rPr lang="en-US" u="sng" baseline="0" noProof="0" dirty="0"/>
              <a:t>Moses</a:t>
            </a:r>
            <a:r>
              <a:rPr lang="en-US" u="none" baseline="0" noProof="0" dirty="0"/>
              <a:t>’ shining face, </a:t>
            </a:r>
            <a:r>
              <a:rPr lang="en-US" u="sng" baseline="0" noProof="0" dirty="0"/>
              <a:t>Daniel</a:t>
            </a:r>
            <a:r>
              <a:rPr lang="en-US" u="none" baseline="0" noProof="0" dirty="0"/>
              <a:t> ‘greatly loved’ &amp; </a:t>
            </a:r>
            <a:r>
              <a:rPr lang="en-US" u="sng" baseline="0" noProof="0" dirty="0"/>
              <a:t>Peter’s</a:t>
            </a:r>
            <a:r>
              <a:rPr lang="en-US" u="none" baseline="0" noProof="0" dirty="0"/>
              <a:t> assurance after the transfiguration, </a:t>
            </a:r>
            <a:r>
              <a:rPr lang="en-US" u="sng" baseline="0" noProof="0" dirty="0" err="1"/>
              <a:t>Jn</a:t>
            </a:r>
            <a:r>
              <a:rPr lang="en-US" u="none" baseline="0" noProof="0" dirty="0"/>
              <a:t>:[Read]</a:t>
            </a:r>
            <a:endParaRPr lang="en-US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Ac4v13.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Two</a:t>
            </a:r>
            <a:r>
              <a:rPr lang="en-US" baseline="0" noProof="0" dirty="0"/>
              <a:t> of the disciples from the mount of </a:t>
            </a:r>
            <a:r>
              <a:rPr lang="en-US" u="sng" baseline="0" noProof="0" dirty="0"/>
              <a:t>transfiguration</a:t>
            </a:r>
            <a:r>
              <a:rPr lang="en-US" baseline="0" noProof="0" dirty="0"/>
              <a:t> show up again in this stunning story.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Intimacy with Christ gave them boldness AND a </a:t>
            </a:r>
            <a:r>
              <a:rPr lang="en-US" u="sng" baseline="0" noProof="0" dirty="0"/>
              <a:t>powerful</a:t>
            </a:r>
            <a:r>
              <a:rPr lang="en-US" baseline="0" noProof="0" dirty="0"/>
              <a:t> Word.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sign of closeness with JC was proof John was </a:t>
            </a:r>
            <a:r>
              <a:rPr lang="en-US" u="sng" baseline="0" noProof="0" dirty="0"/>
              <a:t>truly</a:t>
            </a:r>
            <a:r>
              <a:rPr lang="en-US" baseline="0" noProof="0" dirty="0"/>
              <a:t> saved.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Mk3v16-17.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Jesus</a:t>
            </a:r>
            <a:r>
              <a:rPr lang="en-US" baseline="0" noProof="0" dirty="0"/>
              <a:t> Himself reveals what </a:t>
            </a:r>
            <a:r>
              <a:rPr lang="en-US" baseline="0" noProof="0" dirty="0" err="1"/>
              <a:t>Jn</a:t>
            </a:r>
            <a:r>
              <a:rPr lang="en-US" baseline="0" noProof="0" dirty="0"/>
              <a:t> &amp; his brother were </a:t>
            </a:r>
            <a:r>
              <a:rPr lang="en-US" u="sng" baseline="0" noProof="0" dirty="0"/>
              <a:t>before salvation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baseline="0" noProof="0" dirty="0" err="1"/>
              <a:t>Boanerges</a:t>
            </a:r>
            <a:r>
              <a:rPr lang="en-US" baseline="0" noProof="0" dirty="0"/>
              <a:t> = </a:t>
            </a:r>
            <a:r>
              <a:rPr lang="en-US" baseline="0" noProof="0" dirty="0" err="1"/>
              <a:t>Heb</a:t>
            </a:r>
            <a:r>
              <a:rPr lang="en-US" baseline="0" noProof="0" dirty="0"/>
              <a:t> </a:t>
            </a:r>
            <a:r>
              <a:rPr lang="en-US" b="1" baseline="0" noProof="0" dirty="0"/>
              <a:t>≠ Aramaic.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John</a:t>
            </a:r>
            <a:r>
              <a:rPr lang="en-US" baseline="0" noProof="0" dirty="0"/>
              <a:t> had a big </a:t>
            </a:r>
            <a:r>
              <a:rPr lang="en-US" u="sng" baseline="0" noProof="0" dirty="0"/>
              <a:t>mouth</a:t>
            </a:r>
            <a:r>
              <a:rPr lang="en-US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Christ </a:t>
            </a:r>
            <a:r>
              <a:rPr lang="en-US" u="sng" baseline="0" noProof="0" dirty="0"/>
              <a:t>chose</a:t>
            </a:r>
            <a:r>
              <a:rPr lang="en-US" baseline="0" noProof="0" dirty="0"/>
              <a:t> challenging men to show what true salvation is.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1" baseline="0" noProof="0" dirty="0"/>
              <a:t>	Did He change </a:t>
            </a:r>
            <a:r>
              <a:rPr lang="en-US" b="1" i="1" baseline="0" noProof="0" dirty="0"/>
              <a:t>your</a:t>
            </a:r>
            <a:r>
              <a:rPr lang="en-US" b="0" i="1" baseline="0" noProof="0" dirty="0"/>
              <a:t> character ?</a:t>
            </a:r>
            <a:endParaRPr lang="en-US" b="0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Lk9v49.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After Christ saved him </a:t>
            </a:r>
            <a:r>
              <a:rPr lang="en-US" b="0" i="0" noProof="0" dirty="0" err="1"/>
              <a:t>Jn</a:t>
            </a:r>
            <a:r>
              <a:rPr lang="en-US" b="0" i="0" baseline="0" noProof="0" dirty="0"/>
              <a:t> wrote ‘</a:t>
            </a:r>
            <a:r>
              <a:rPr lang="en-US" b="0" i="0" u="sng" baseline="0" noProof="0" dirty="0"/>
              <a:t>love</a:t>
            </a:r>
            <a:r>
              <a:rPr lang="en-US" b="0" i="0" baseline="0" noProof="0" dirty="0"/>
              <a:t> one another’ 7x in 3 letters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He alone quotes JC’s prayer for the </a:t>
            </a:r>
            <a:r>
              <a:rPr lang="en-US" b="0" i="0" u="sng" baseline="0" noProof="0" dirty="0"/>
              <a:t>unity</a:t>
            </a:r>
            <a:r>
              <a:rPr lang="en-US" b="0" i="0" baseline="0" noProof="0" dirty="0"/>
              <a:t> of believers in Jn17v11.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It’s not natural to love those who are </a:t>
            </a:r>
            <a:r>
              <a:rPr lang="en-US" b="0" i="0" u="sng" noProof="0" dirty="0"/>
              <a:t>different</a:t>
            </a:r>
            <a:r>
              <a:rPr lang="en-US" b="0" i="0" noProof="0" dirty="0"/>
              <a:t>,</a:t>
            </a:r>
            <a:r>
              <a:rPr lang="en-US" b="0" i="0" baseline="0" noProof="0" dirty="0"/>
              <a:t> but John was a new man after salvation.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Lk9v54</a:t>
            </a:r>
            <a:r>
              <a:rPr lang="en-US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John</a:t>
            </a:r>
            <a:r>
              <a:rPr lang="en-US" b="0" i="0" baseline="0" noProof="0" dirty="0"/>
              <a:t> had been </a:t>
            </a:r>
            <a:r>
              <a:rPr lang="en-US" b="0" i="0" u="sng" baseline="0" noProof="0" dirty="0"/>
              <a:t>judgmental</a:t>
            </a:r>
            <a:r>
              <a:rPr lang="en-US" b="0" i="0" baseline="0" noProof="0" dirty="0"/>
              <a:t> before salvation.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He and his brother thought they were </a:t>
            </a:r>
            <a:r>
              <a:rPr lang="en-US" b="0" i="0" u="sng" baseline="0" noProof="0" dirty="0"/>
              <a:t>better</a:t>
            </a:r>
            <a:r>
              <a:rPr lang="en-US" b="0" i="0" baseline="0" noProof="0" dirty="0"/>
              <a:t> than the other 12 according to Mc10v41..causing the others to be </a:t>
            </a:r>
            <a:r>
              <a:rPr lang="en-US" b="0" i="0" u="sng" baseline="0" noProof="0" dirty="0"/>
              <a:t>furious</a:t>
            </a:r>
            <a:r>
              <a:rPr lang="en-US" b="0" i="0" baseline="0" noProof="0" dirty="0"/>
              <a:t> (10v42).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Jn20v4-5 reveal</a:t>
            </a:r>
            <a:r>
              <a:rPr lang="en-US" b="0" i="0" baseline="0" noProof="0" dirty="0"/>
              <a:t> a </a:t>
            </a:r>
            <a:r>
              <a:rPr lang="en-US" b="0" i="0" u="sng" baseline="0" noProof="0" dirty="0"/>
              <a:t>new</a:t>
            </a:r>
            <a:r>
              <a:rPr lang="en-US" b="0" i="0" baseline="0" noProof="0" dirty="0"/>
              <a:t> man.{R}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Jn19v26-27.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No other disciple had gone in </a:t>
            </a:r>
            <a:r>
              <a:rPr lang="en-US" u="sng" baseline="0" noProof="0" dirty="0"/>
              <a:t>with</a:t>
            </a:r>
            <a:r>
              <a:rPr lang="en-US" baseline="0" noProof="0" dirty="0"/>
              <a:t> JC to the mock trial.(Jn18v15)</a:t>
            </a:r>
            <a:endParaRPr lang="en-US" noProof="0" dirty="0"/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noProof="0" dirty="0"/>
              <a:t>	No</a:t>
            </a:r>
            <a:r>
              <a:rPr lang="en-US" baseline="0" noProof="0" dirty="0"/>
              <a:t> other disciple was </a:t>
            </a:r>
            <a:r>
              <a:rPr lang="en-US" u="sng" baseline="0" noProof="0" dirty="0"/>
              <a:t>at</a:t>
            </a:r>
            <a:r>
              <a:rPr lang="en-US" baseline="0" noProof="0" dirty="0"/>
              <a:t> the Cross that JC could count on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Adopting Mary </a:t>
            </a:r>
            <a:r>
              <a:rPr lang="en-US" u="sng" baseline="0" noProof="0" dirty="0"/>
              <a:t>for the rest of her life</a:t>
            </a:r>
            <a:r>
              <a:rPr lang="en-US" baseline="0" noProof="0" dirty="0"/>
              <a:t> was no small </a:t>
            </a:r>
            <a:r>
              <a:rPr lang="en-US" baseline="0" noProof="0" dirty="0" err="1"/>
              <a:t>committmnt</a:t>
            </a:r>
            <a:r>
              <a:rPr lang="en-US" baseline="0" noProof="0" dirty="0"/>
              <a:t>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He “went </a:t>
            </a:r>
            <a:r>
              <a:rPr lang="en-US" u="sng" baseline="0" noProof="0" dirty="0"/>
              <a:t>public</a:t>
            </a:r>
            <a:r>
              <a:rPr lang="en-US" u="none" baseline="0" noProof="0" dirty="0"/>
              <a:t>”</a:t>
            </a:r>
            <a:r>
              <a:rPr lang="en-US" baseline="0" noProof="0" dirty="0"/>
              <a:t> at the Cross.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greatly disturbed that Peter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teaching the people and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 been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resurrected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the dead.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4:2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John’s commitment was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didn’t stop after being arrested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that time, Herod arrested some people who belonged to the church and mistreated them.  He even had James </a:t>
            </a:r>
            <a:r>
              <a:rPr lang="en-US" sz="4800" b="1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brother of John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killed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 sword. 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12:1-2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didn’t stop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his brother was killed.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 takes courage.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to Christ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by…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 to..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your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oppression, kingdom, and patience that comes because of Jesus.    I was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island called Patmos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the word of God and the testimony about Jesus.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1:9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John, your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oppression, kingdom, and patience that comes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Jesus.    I was on the island called Patmos because of the word of God and the testimony about Jesus.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1:9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was truly saved!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appointed the Twelve, whom he called apostles, to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him, … Zebedee's sons James and his brother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3:14 &amp; 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63751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good sign when someone suddenly spends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Jesus.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Bible reading and prayer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to Jesus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days later,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took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Peter, James, and his brother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led them up a high mountain by themselves.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17:1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reveals Himself to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friends.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called himself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loved one 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when the Jewish leaders </a:t>
            </a:r>
            <a:r>
              <a:rPr lang="en-US" sz="4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boldness of Peter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found out that they were uneducated and ordinary men, they were amazed and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realized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had been with Jesus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4:13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unbelievers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sign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time with Jesus shows.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appointed the Twelve : Simon (whom he named Peter), Zebedee's sons James and his brother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(whom He named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Boanerges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that is,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 of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Thunder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3:16-17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was truly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Christ.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didn’t just learn, but ‘became’.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said, "Master, we saw someone driving out demons in your name.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tried to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because he wasn't a follower like us.“  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9:49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taught unity.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 change of character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his disciples James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observed this rejection, they asked, "Lord, do you want us to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from heaven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destroy them?"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9:54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thought he was superior.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became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humble.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Committed to..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Jesus saw his mother and the disciple whom he kept loving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 there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 told his mother, "Dear lady, here is your son."  Then he told the disciple, "Here is your mother." And from that hour the disciple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 her into his own home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19:26-27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became a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Christian.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risked all and followed Him.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Changed by…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 to…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687</Words>
  <Application>Microsoft Office PowerPoint</Application>
  <PresentationFormat>Widescreen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It’s a good sign when someone suddenly spends time with Jesus.</vt:lpstr>
      <vt:lpstr>Jesus reveals Himself to close friends.</vt:lpstr>
      <vt:lpstr>Even unbelievers saw this sign !</vt:lpstr>
      <vt:lpstr>John was truly changed by Christ.</vt:lpstr>
      <vt:lpstr>John later taught unity.</vt:lpstr>
      <vt:lpstr>John had thought he was superior.</vt:lpstr>
      <vt:lpstr>John became a committed Christian.</vt:lpstr>
      <vt:lpstr>John’s commitment was visible.</vt:lpstr>
      <vt:lpstr>He didn’t stop when his brother was killed.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130</cp:revision>
  <dcterms:created xsi:type="dcterms:W3CDTF">2018-04-18T09:11:47Z</dcterms:created>
  <dcterms:modified xsi:type="dcterms:W3CDTF">2019-04-24T15:20:16Z</dcterms:modified>
</cp:coreProperties>
</file>